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6"/>
  </p:notesMasterIdLst>
  <p:handoutMasterIdLst>
    <p:handoutMasterId r:id="rId17"/>
  </p:handoutMasterIdLst>
  <p:sldIdLst>
    <p:sldId id="273" r:id="rId5"/>
    <p:sldId id="258" r:id="rId6"/>
    <p:sldId id="275" r:id="rId7"/>
    <p:sldId id="276" r:id="rId8"/>
    <p:sldId id="277" r:id="rId9"/>
    <p:sldId id="278" r:id="rId10"/>
    <p:sldId id="284" r:id="rId11"/>
    <p:sldId id="283" r:id="rId12"/>
    <p:sldId id="280" r:id="rId13"/>
    <p:sldId id="285" r:id="rId14"/>
    <p:sldId id="281" r:id="rId15"/>
  </p:sldIdLst>
  <p:sldSz cx="9144000" cy="5143500" type="screen16x9"/>
  <p:notesSz cx="6858000" cy="9144000"/>
  <p:defaultTextStyle>
    <a:defPPr>
      <a:defRPr lang="nl-NL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5167A"/>
    <a:srgbClr val="9999FF"/>
    <a:srgbClr val="F5F5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Stijl, gemiddeld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Stijl, gemiddeld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9012ECD-51FC-41F1-AA8D-1B2483CD663E}" styleName="Stijl, licht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Stijl, gemiddeld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6019" autoAdjust="0"/>
    <p:restoredTop sz="95846"/>
  </p:normalViewPr>
  <p:slideViewPr>
    <p:cSldViewPr snapToGrid="0" snapToObjects="1">
      <p:cViewPr varScale="1">
        <p:scale>
          <a:sx n="171" d="100"/>
          <a:sy n="171" d="100"/>
        </p:scale>
        <p:origin x="1072" y="168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718153E2-5A23-9C4B-ABFD-85C34EE68D2E}" type="datetime1">
              <a:rPr lang="nl-NL"/>
              <a:pPr>
                <a:defRPr/>
              </a:pPr>
              <a:t>18-09-2023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995A4000-AB18-BA45-8B08-03F3A0050F12}" type="slidenum">
              <a:rPr lang="nl-NL"/>
              <a:pPr>
                <a:defRPr/>
              </a:pPr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9080081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3178DF84-B348-DA4D-9998-A76BB457FE31}" type="datetime1">
              <a:rPr lang="nl-NL"/>
              <a:pPr>
                <a:defRPr/>
              </a:pPr>
              <a:t>18-09-2023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nl-NL" noProof="0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Klik om de tekststijl van het model te bewerken</a:t>
            </a:r>
          </a:p>
          <a:p>
            <a:pPr lvl="1"/>
            <a:r>
              <a:rPr lang="en-US" noProof="0"/>
              <a:t>Tweede niveau</a:t>
            </a:r>
          </a:p>
          <a:p>
            <a:pPr lvl="2"/>
            <a:r>
              <a:rPr lang="en-US" noProof="0"/>
              <a:t>Derde niveau</a:t>
            </a:r>
          </a:p>
          <a:p>
            <a:pPr lvl="3"/>
            <a:r>
              <a:rPr lang="en-US" noProof="0"/>
              <a:t>Vierde niveau</a:t>
            </a:r>
          </a:p>
          <a:p>
            <a:pPr lvl="4"/>
            <a:r>
              <a:rPr lang="en-US" noProof="0"/>
              <a:t>Vijfde niveau</a:t>
            </a:r>
            <a:endParaRPr lang="nl-NL" noProof="0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BF9849F0-B82A-A442-AB4B-EDB93AD1F2DC}" type="slidenum">
              <a:rPr lang="nl-NL"/>
              <a:pPr>
                <a:defRPr/>
              </a:pPr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0902687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ＭＳ Ｐゴシック" charset="-128"/>
      </a:defRPr>
    </a:lvl1pPr>
    <a:lvl2pPr marL="4572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ＭＳ Ｐゴシック" charset="-128"/>
      </a:defRPr>
    </a:lvl2pPr>
    <a:lvl3pPr marL="9144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ＭＳ Ｐゴシック" charset="-128"/>
      </a:defRPr>
    </a:lvl3pPr>
    <a:lvl4pPr marL="13716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ＭＳ Ｐゴシック" charset="-128"/>
      </a:defRPr>
    </a:lvl4pPr>
    <a:lvl5pPr marL="18288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ＭＳ Ｐゴシック" charset="-128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dia-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20714E49-4662-5240-A87F-8FFEEA8D71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8" name="Afbeelding 17">
            <a:extLst>
              <a:ext uri="{FF2B5EF4-FFF2-40B4-BE49-F238E27FC236}">
                <a16:creationId xmlns:a16="http://schemas.microsoft.com/office/drawing/2014/main" id="{062BD3B6-FE14-5847-A939-752BCE36223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7270525" y="4524301"/>
            <a:ext cx="1873473" cy="619198"/>
          </a:xfrm>
          <a:prstGeom prst="rect">
            <a:avLst/>
          </a:prstGeom>
        </p:spPr>
      </p:pic>
      <p:sp>
        <p:nvSpPr>
          <p:cNvPr id="6" name="Tijdelijke aanduiding voor tekst 6">
            <a:extLst>
              <a:ext uri="{FF2B5EF4-FFF2-40B4-BE49-F238E27FC236}">
                <a16:creationId xmlns:a16="http://schemas.microsoft.com/office/drawing/2014/main" id="{CB139574-2387-A149-BF89-1740A5E685A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3850" y="3903870"/>
            <a:ext cx="5481332" cy="373768"/>
          </a:xfrm>
        </p:spPr>
        <p:txBody>
          <a:bodyPr>
            <a:normAutofit/>
          </a:bodyPr>
          <a:lstStyle>
            <a:lvl1pPr marL="0" indent="0">
              <a:buClr>
                <a:schemeClr val="bg1"/>
              </a:buClr>
              <a:buFont typeface="Arial" panose="020B0604020202020204" pitchFamily="34" charset="0"/>
              <a:buNone/>
              <a:defRPr sz="900">
                <a:solidFill>
                  <a:schemeClr val="bg1"/>
                </a:solidFill>
              </a:defRPr>
            </a:lvl1pPr>
            <a:lvl2pPr marL="216000" indent="0">
              <a:buClr>
                <a:schemeClr val="bg1"/>
              </a:buClr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2pPr>
            <a:lvl3pPr marL="432000" indent="0">
              <a:buClr>
                <a:schemeClr val="bg1"/>
              </a:buClr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3pPr>
            <a:lvl4pPr marL="648000" indent="0">
              <a:buClr>
                <a:schemeClr val="bg1"/>
              </a:buClr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4pPr>
            <a:lvl5pPr marL="864000" indent="0">
              <a:buClr>
                <a:schemeClr val="bg1"/>
              </a:buClr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dirty="0"/>
              <a:t>Naam: N. Achternaam</a:t>
            </a:r>
          </a:p>
          <a:p>
            <a:pPr lvl="0"/>
            <a:r>
              <a:rPr lang="nl-NL" dirty="0"/>
              <a:t>Datum: 00-00-0000</a:t>
            </a:r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07B6FF56-E482-FB4C-8DE4-16A40C8C20F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23850" y="2103439"/>
            <a:ext cx="5481332" cy="468311"/>
          </a:xfrm>
        </p:spPr>
        <p:txBody>
          <a:bodyPr/>
          <a:lstStyle>
            <a:lvl1pPr marL="0" indent="0">
              <a:buClr>
                <a:schemeClr val="bg1"/>
              </a:buClr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1pPr>
            <a:lvl2pPr marL="216000" indent="0">
              <a:buClr>
                <a:schemeClr val="bg1"/>
              </a:buClr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2pPr>
            <a:lvl3pPr marL="432000" indent="0">
              <a:buClr>
                <a:schemeClr val="bg1"/>
              </a:buClr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3pPr>
            <a:lvl4pPr marL="648000" indent="0">
              <a:buClr>
                <a:schemeClr val="bg1"/>
              </a:buClr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4pPr>
            <a:lvl5pPr marL="864000" indent="0">
              <a:buClr>
                <a:schemeClr val="bg1"/>
              </a:buClr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261A5538-FBAA-ED4F-B838-E1FFDA5745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1" y="995081"/>
            <a:ext cx="5484282" cy="110835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nl-NL" dirty="0"/>
          </a:p>
        </p:txBody>
      </p:sp>
      <p:sp>
        <p:nvSpPr>
          <p:cNvPr id="19" name="Tijdelijke aanduiding voor afbeelding 13">
            <a:extLst>
              <a:ext uri="{FF2B5EF4-FFF2-40B4-BE49-F238E27FC236}">
                <a16:creationId xmlns:a16="http://schemas.microsoft.com/office/drawing/2014/main" id="{D162CC0C-7EA6-3242-B7E2-BD1A0DE2BDE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71200" y="0"/>
            <a:ext cx="2872800" cy="6192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/>
              <a:t>Click icon to add picture</a:t>
            </a:r>
            <a:endParaRPr lang="nl-NL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foto en objec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>
            <a:extLst>
              <a:ext uri="{FF2B5EF4-FFF2-40B4-BE49-F238E27FC236}">
                <a16:creationId xmlns:a16="http://schemas.microsoft.com/office/drawing/2014/main" id="{C11B77A1-2FC4-0045-B9FD-2F4FEE87C7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08FE686D-C0FF-3346-B6FF-27D31B96E4F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7270525" y="4524301"/>
            <a:ext cx="1873473" cy="619199"/>
          </a:xfrm>
          <a:prstGeom prst="rect">
            <a:avLst/>
          </a:prstGeom>
        </p:spPr>
      </p:pic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85FA0FFB-3874-7E40-89B2-F972D5F73CD2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Titel presentatie</a:t>
            </a:r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fld id="{91727753-D472-D54D-89CA-B792B41E5512}" type="slidenum">
              <a:rPr lang="nl-NL"/>
              <a:pPr/>
              <a:t>‹#›</a:t>
            </a:fld>
            <a:endParaRPr lang="nl-NL"/>
          </a:p>
        </p:txBody>
      </p:sp>
      <p:sp>
        <p:nvSpPr>
          <p:cNvPr id="12" name="Tijdelijke aanduiding voor inhoud 7">
            <a:extLst>
              <a:ext uri="{FF2B5EF4-FFF2-40B4-BE49-F238E27FC236}">
                <a16:creationId xmlns:a16="http://schemas.microsoft.com/office/drawing/2014/main" id="{12E6FC1D-61CE-E940-A9CA-2EAE39A628F7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4751388" y="2103438"/>
            <a:ext cx="3557296" cy="24130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l-NL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9C6F32A4-0E3B-574E-910E-65CAF9BA4D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1294" y="995081"/>
            <a:ext cx="4068856" cy="1108357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nl-NL" dirty="0"/>
          </a:p>
        </p:txBody>
      </p:sp>
      <p:sp>
        <p:nvSpPr>
          <p:cNvPr id="8" name="Tijdelijke aanduiding voor afbeelding 7">
            <a:extLst>
              <a:ext uri="{FF2B5EF4-FFF2-40B4-BE49-F238E27FC236}">
                <a16:creationId xmlns:a16="http://schemas.microsoft.com/office/drawing/2014/main" id="{4ACD6D51-22BA-1E44-92F0-52CBDC4FA850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0" y="627063"/>
            <a:ext cx="4572000" cy="3889376"/>
          </a:xfrm>
        </p:spPr>
        <p:txBody>
          <a:bodyPr/>
          <a:lstStyle/>
          <a:p>
            <a:r>
              <a:rPr lang="en-GB"/>
              <a:t>Click icon to add picture</a:t>
            </a:r>
            <a:endParaRPr lang="nl-NL"/>
          </a:p>
        </p:txBody>
      </p:sp>
      <p:sp>
        <p:nvSpPr>
          <p:cNvPr id="13" name="Tijdelijke aanduiding voor afbeelding 13">
            <a:extLst>
              <a:ext uri="{FF2B5EF4-FFF2-40B4-BE49-F238E27FC236}">
                <a16:creationId xmlns:a16="http://schemas.microsoft.com/office/drawing/2014/main" id="{90F7CBA2-1DD4-5B45-97C4-7B97ABED07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71200" y="0"/>
            <a:ext cx="2872800" cy="6192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/>
              <a:t>Click icon to add picture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7733332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twee foto'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>
            <a:extLst>
              <a:ext uri="{FF2B5EF4-FFF2-40B4-BE49-F238E27FC236}">
                <a16:creationId xmlns:a16="http://schemas.microsoft.com/office/drawing/2014/main" id="{4588A6F7-D45D-3C4D-A5FB-FF9FCCD6F2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270525" y="4524301"/>
            <a:ext cx="1873473" cy="619199"/>
          </a:xfrm>
          <a:prstGeom prst="rect">
            <a:avLst/>
          </a:prstGeom>
        </p:spPr>
      </p:pic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5F53128-2F4F-2348-9AF0-C932200934E7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Titel presentatie</a:t>
            </a:r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fld id="{91727753-D472-D54D-89CA-B792B41E5512}" type="slidenum">
              <a:rPr lang="nl-NL"/>
              <a:pPr/>
              <a:t>‹#›</a:t>
            </a:fld>
            <a:endParaRPr lang="nl-NL"/>
          </a:p>
        </p:txBody>
      </p:sp>
      <p:sp>
        <p:nvSpPr>
          <p:cNvPr id="9" name="Tijdelijke aanduiding voor afbeelding 7" descr="&#10;"/>
          <p:cNvSpPr>
            <a:spLocks noGrp="1"/>
          </p:cNvSpPr>
          <p:nvPr>
            <p:ph type="pic" sz="quarter" idx="20"/>
          </p:nvPr>
        </p:nvSpPr>
        <p:spPr>
          <a:xfrm>
            <a:off x="4756558" y="2103438"/>
            <a:ext cx="4063592" cy="2413000"/>
          </a:xfrm>
          <a:prstGeom prst="rect">
            <a:avLst/>
          </a:prstGeom>
          <a:solidFill>
            <a:schemeClr val="accent6"/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nl-NL"/>
          </a:p>
        </p:txBody>
      </p:sp>
      <p:sp>
        <p:nvSpPr>
          <p:cNvPr id="11" name="Tijdelijke aanduiding voor afbeelding 7"/>
          <p:cNvSpPr>
            <a:spLocks noGrp="1"/>
          </p:cNvSpPr>
          <p:nvPr>
            <p:ph type="pic" sz="quarter" idx="19"/>
          </p:nvPr>
        </p:nvSpPr>
        <p:spPr>
          <a:xfrm>
            <a:off x="323850" y="2103438"/>
            <a:ext cx="4063592" cy="2414562"/>
          </a:xfrm>
          <a:prstGeom prst="rect">
            <a:avLst/>
          </a:prstGeom>
          <a:solidFill>
            <a:schemeClr val="accent6"/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nl-NL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5DEA03D-7869-4E44-9871-7EE3AE555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nl-NL"/>
          </a:p>
        </p:txBody>
      </p:sp>
      <p:sp>
        <p:nvSpPr>
          <p:cNvPr id="8" name="Tijdelijke aanduiding voor afbeelding 13">
            <a:extLst>
              <a:ext uri="{FF2B5EF4-FFF2-40B4-BE49-F238E27FC236}">
                <a16:creationId xmlns:a16="http://schemas.microsoft.com/office/drawing/2014/main" id="{C88D02D7-17DD-364D-9C9F-917E443D11B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71200" y="0"/>
            <a:ext cx="2872800" cy="6192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/>
              <a:t>Click icon to add picture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5830086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>
            <a:extLst>
              <a:ext uri="{FF2B5EF4-FFF2-40B4-BE49-F238E27FC236}">
                <a16:creationId xmlns:a16="http://schemas.microsoft.com/office/drawing/2014/main" id="{AE147936-145B-664D-879C-8943872BCE1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270525" y="4524301"/>
            <a:ext cx="1873473" cy="619199"/>
          </a:xfrm>
          <a:prstGeom prst="rect">
            <a:avLst/>
          </a:prstGeom>
        </p:spPr>
      </p:pic>
      <p:sp>
        <p:nvSpPr>
          <p:cNvPr id="4" name="Tijdelijke aanduiding voor voettekst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/>
              <a:t>Titel presentatie</a:t>
            </a:r>
          </a:p>
        </p:txBody>
      </p:sp>
      <p:sp>
        <p:nvSpPr>
          <p:cNvPr id="5" name="Tijdelijke aanduiding voor dianumm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2D3F88F8-AF4B-2449-8658-FBA6E747A2CB}" type="slidenum">
              <a:rPr lang="nl-NL"/>
              <a:pPr/>
              <a:t>‹#›</a:t>
            </a:fld>
            <a:endParaRPr lang="nl-NL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1899D2A2-CE3F-814F-BA65-66B9B454F3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nl-NL"/>
          </a:p>
        </p:txBody>
      </p:sp>
      <p:sp>
        <p:nvSpPr>
          <p:cNvPr id="7" name="Tijdelijke aanduiding voor afbeelding 13">
            <a:extLst>
              <a:ext uri="{FF2B5EF4-FFF2-40B4-BE49-F238E27FC236}">
                <a16:creationId xmlns:a16="http://schemas.microsoft.com/office/drawing/2014/main" id="{2CC42474-B9C7-C94C-AF30-292C4AE13A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71200" y="0"/>
            <a:ext cx="2872800" cy="6192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/>
              <a:t>Click icon to add picture</a:t>
            </a:r>
            <a:endParaRPr lang="nl-NL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nddia-0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2A2DC969-CCE0-1249-932F-4A0237DF44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0BE66D92-CF07-4149-9870-C7D66812FE1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7270525" y="4524301"/>
            <a:ext cx="1873473" cy="619198"/>
          </a:xfrm>
          <a:prstGeom prst="rect">
            <a:avLst/>
          </a:prstGeom>
        </p:spPr>
      </p:pic>
      <p:sp>
        <p:nvSpPr>
          <p:cNvPr id="12" name="Tijdelijke aanduiding voor tekst 6">
            <a:extLst>
              <a:ext uri="{FF2B5EF4-FFF2-40B4-BE49-F238E27FC236}">
                <a16:creationId xmlns:a16="http://schemas.microsoft.com/office/drawing/2014/main" id="{DE362A0E-BA61-6D43-94BF-9F1A6EF6A1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3849" y="2103439"/>
            <a:ext cx="4632867" cy="2413000"/>
          </a:xfrm>
        </p:spPr>
        <p:txBody>
          <a:bodyPr>
            <a:normAutofit/>
          </a:bodyPr>
          <a:lstStyle>
            <a:lvl1pPr marL="0" indent="0">
              <a:lnSpc>
                <a:spcPct val="250000"/>
              </a:lnSpc>
              <a:buClr>
                <a:schemeClr val="bg1"/>
              </a:buClr>
              <a:buNone/>
              <a:defRPr sz="800">
                <a:solidFill>
                  <a:schemeClr val="bg1"/>
                </a:solidFill>
              </a:defRPr>
            </a:lvl1pPr>
            <a:lvl2pPr marL="216000" indent="0">
              <a:lnSpc>
                <a:spcPct val="250000"/>
              </a:lnSpc>
              <a:buClr>
                <a:schemeClr val="bg1"/>
              </a:buClr>
              <a:buNone/>
              <a:defRPr sz="800">
                <a:solidFill>
                  <a:schemeClr val="bg1"/>
                </a:solidFill>
              </a:defRPr>
            </a:lvl2pPr>
            <a:lvl3pPr marL="432000" indent="0">
              <a:lnSpc>
                <a:spcPct val="250000"/>
              </a:lnSpc>
              <a:buClr>
                <a:schemeClr val="bg1"/>
              </a:buClr>
              <a:buNone/>
              <a:defRPr sz="800">
                <a:solidFill>
                  <a:schemeClr val="bg1"/>
                </a:solidFill>
              </a:defRPr>
            </a:lvl3pPr>
            <a:lvl4pPr marL="648000" indent="0">
              <a:lnSpc>
                <a:spcPct val="250000"/>
              </a:lnSpc>
              <a:buClr>
                <a:schemeClr val="bg1"/>
              </a:buClr>
              <a:buNone/>
              <a:defRPr sz="800">
                <a:solidFill>
                  <a:schemeClr val="bg1"/>
                </a:solidFill>
              </a:defRPr>
            </a:lvl4pPr>
            <a:lvl5pPr marL="864000" indent="0">
              <a:lnSpc>
                <a:spcPct val="250000"/>
              </a:lnSpc>
              <a:buClr>
                <a:schemeClr val="bg1"/>
              </a:buClr>
              <a:buNone/>
              <a:defRPr sz="8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1FE07EE8-1146-8749-AD65-78B0D67D4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3849" y="995081"/>
            <a:ext cx="4632867" cy="110835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Bronvermelding</a:t>
            </a:r>
          </a:p>
        </p:txBody>
      </p:sp>
      <p:sp>
        <p:nvSpPr>
          <p:cNvPr id="8" name="Tijdelijke aanduiding voor afbeelding 13">
            <a:extLst>
              <a:ext uri="{FF2B5EF4-FFF2-40B4-BE49-F238E27FC236}">
                <a16:creationId xmlns:a16="http://schemas.microsoft.com/office/drawing/2014/main" id="{3160E74E-3F05-074C-8E4A-ACF14A9C7BE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71200" y="0"/>
            <a:ext cx="2872800" cy="6192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/>
              <a:t>Click icon to add picture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6956294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nddia-0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2A2DC969-CCE0-1249-932F-4A0237DF44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09238366-724C-8546-BCFD-1CA62BB194B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7270525" y="4524301"/>
            <a:ext cx="1873473" cy="619199"/>
          </a:xfrm>
          <a:prstGeom prst="rect">
            <a:avLst/>
          </a:prstGeom>
        </p:spPr>
      </p:pic>
      <p:sp>
        <p:nvSpPr>
          <p:cNvPr id="12" name="Tijdelijke aanduiding voor tekst 6">
            <a:extLst>
              <a:ext uri="{FF2B5EF4-FFF2-40B4-BE49-F238E27FC236}">
                <a16:creationId xmlns:a16="http://schemas.microsoft.com/office/drawing/2014/main" id="{DE362A0E-BA61-6D43-94BF-9F1A6EF6A1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3849" y="2103439"/>
            <a:ext cx="4632867" cy="2413000"/>
          </a:xfrm>
        </p:spPr>
        <p:txBody>
          <a:bodyPr>
            <a:normAutofit/>
          </a:bodyPr>
          <a:lstStyle>
            <a:lvl1pPr marL="0" indent="0">
              <a:lnSpc>
                <a:spcPct val="250000"/>
              </a:lnSpc>
              <a:buClr>
                <a:schemeClr val="bg1"/>
              </a:buClr>
              <a:buNone/>
              <a:defRPr sz="800">
                <a:solidFill>
                  <a:srgbClr val="25167A"/>
                </a:solidFill>
              </a:defRPr>
            </a:lvl1pPr>
            <a:lvl2pPr marL="216000" indent="0">
              <a:lnSpc>
                <a:spcPct val="250000"/>
              </a:lnSpc>
              <a:buClr>
                <a:schemeClr val="bg1"/>
              </a:buClr>
              <a:buNone/>
              <a:defRPr sz="800">
                <a:solidFill>
                  <a:schemeClr val="bg1"/>
                </a:solidFill>
              </a:defRPr>
            </a:lvl2pPr>
            <a:lvl3pPr marL="432000" indent="0">
              <a:lnSpc>
                <a:spcPct val="250000"/>
              </a:lnSpc>
              <a:buClr>
                <a:schemeClr val="bg1"/>
              </a:buClr>
              <a:buNone/>
              <a:defRPr sz="800">
                <a:solidFill>
                  <a:schemeClr val="bg1"/>
                </a:solidFill>
              </a:defRPr>
            </a:lvl3pPr>
            <a:lvl4pPr marL="648000" indent="0">
              <a:lnSpc>
                <a:spcPct val="250000"/>
              </a:lnSpc>
              <a:buClr>
                <a:schemeClr val="bg1"/>
              </a:buClr>
              <a:buNone/>
              <a:defRPr sz="800">
                <a:solidFill>
                  <a:schemeClr val="bg1"/>
                </a:solidFill>
              </a:defRPr>
            </a:lvl4pPr>
            <a:lvl5pPr marL="864000" indent="0">
              <a:lnSpc>
                <a:spcPct val="250000"/>
              </a:lnSpc>
              <a:buClr>
                <a:schemeClr val="bg1"/>
              </a:buClr>
              <a:buNone/>
              <a:defRPr sz="8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1FE07EE8-1146-8749-AD65-78B0D67D4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3849" y="995081"/>
            <a:ext cx="4632867" cy="1108357"/>
          </a:xfrm>
        </p:spPr>
        <p:txBody>
          <a:bodyPr/>
          <a:lstStyle>
            <a:lvl1pPr>
              <a:defRPr>
                <a:solidFill>
                  <a:srgbClr val="25167A"/>
                </a:solidFill>
              </a:defRPr>
            </a:lvl1pPr>
          </a:lstStyle>
          <a:p>
            <a:r>
              <a:rPr lang="nl-NL" dirty="0"/>
              <a:t>Bronvermelding</a:t>
            </a:r>
          </a:p>
        </p:txBody>
      </p:sp>
      <p:sp>
        <p:nvSpPr>
          <p:cNvPr id="8" name="Tijdelijke aanduiding voor afbeelding 13">
            <a:extLst>
              <a:ext uri="{FF2B5EF4-FFF2-40B4-BE49-F238E27FC236}">
                <a16:creationId xmlns:a16="http://schemas.microsoft.com/office/drawing/2014/main" id="{43B3C3B6-5587-A146-A20D-32B573CC852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71200" y="0"/>
            <a:ext cx="2872800" cy="6192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/>
              <a:t>Click icon to add picture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5704050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dia-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>
            <a:extLst>
              <a:ext uri="{FF2B5EF4-FFF2-40B4-BE49-F238E27FC236}">
                <a16:creationId xmlns:a16="http://schemas.microsoft.com/office/drawing/2014/main" id="{452C3271-99C2-AA4C-8843-4DBD01189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1C8F4B79-BD4E-2F4C-B044-962D1C582AF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7270525" y="4524301"/>
            <a:ext cx="1873473" cy="619199"/>
          </a:xfrm>
          <a:prstGeom prst="rect">
            <a:avLst/>
          </a:prstGeom>
        </p:spPr>
      </p:pic>
      <p:sp>
        <p:nvSpPr>
          <p:cNvPr id="6" name="Tijdelijke aanduiding voor tekst 6">
            <a:extLst>
              <a:ext uri="{FF2B5EF4-FFF2-40B4-BE49-F238E27FC236}">
                <a16:creationId xmlns:a16="http://schemas.microsoft.com/office/drawing/2014/main" id="{CB139574-2387-A149-BF89-1740A5E685A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3850" y="3903870"/>
            <a:ext cx="5481332" cy="305682"/>
          </a:xfrm>
        </p:spPr>
        <p:txBody>
          <a:bodyPr>
            <a:normAutofit/>
          </a:bodyPr>
          <a:lstStyle>
            <a:lvl1pPr marL="0" indent="0">
              <a:buClr>
                <a:schemeClr val="bg1"/>
              </a:buClr>
              <a:buFont typeface="Arial" panose="020B0604020202020204" pitchFamily="34" charset="0"/>
              <a:buNone/>
              <a:defRPr sz="900">
                <a:solidFill>
                  <a:srgbClr val="25167A"/>
                </a:solidFill>
              </a:defRPr>
            </a:lvl1pPr>
            <a:lvl2pPr marL="216000" indent="0">
              <a:buClr>
                <a:schemeClr val="bg1"/>
              </a:buClr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2pPr>
            <a:lvl3pPr marL="432000" indent="0">
              <a:buClr>
                <a:schemeClr val="bg1"/>
              </a:buClr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3pPr>
            <a:lvl4pPr marL="648000" indent="0">
              <a:buClr>
                <a:schemeClr val="bg1"/>
              </a:buClr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4pPr>
            <a:lvl5pPr marL="864000" indent="0">
              <a:buClr>
                <a:schemeClr val="bg1"/>
              </a:buClr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dirty="0"/>
              <a:t>Naam: N. Achternaam</a:t>
            </a:r>
          </a:p>
          <a:p>
            <a:pPr lvl="0"/>
            <a:r>
              <a:rPr lang="nl-NL" dirty="0"/>
              <a:t>Datum: 00-00-0000</a:t>
            </a:r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07B6FF56-E482-FB4C-8DE4-16A40C8C20F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23850" y="2103439"/>
            <a:ext cx="5481332" cy="468311"/>
          </a:xfrm>
        </p:spPr>
        <p:txBody>
          <a:bodyPr/>
          <a:lstStyle>
            <a:lvl1pPr marL="0" indent="0">
              <a:buClr>
                <a:schemeClr val="bg1"/>
              </a:buClr>
              <a:buFont typeface="Arial" panose="020B0604020202020204" pitchFamily="34" charset="0"/>
              <a:buNone/>
              <a:defRPr>
                <a:solidFill>
                  <a:srgbClr val="25167A"/>
                </a:solidFill>
              </a:defRPr>
            </a:lvl1pPr>
            <a:lvl2pPr marL="216000" indent="0">
              <a:buClr>
                <a:schemeClr val="bg1"/>
              </a:buClr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2pPr>
            <a:lvl3pPr marL="432000" indent="0">
              <a:buClr>
                <a:schemeClr val="bg1"/>
              </a:buClr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3pPr>
            <a:lvl4pPr marL="648000" indent="0">
              <a:buClr>
                <a:schemeClr val="bg1"/>
              </a:buClr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4pPr>
            <a:lvl5pPr marL="864000" indent="0">
              <a:buClr>
                <a:schemeClr val="bg1"/>
              </a:buClr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261A5538-FBAA-ED4F-B838-E1FFDA5745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1" y="995081"/>
            <a:ext cx="5484282" cy="1108357"/>
          </a:xfrm>
        </p:spPr>
        <p:txBody>
          <a:bodyPr/>
          <a:lstStyle>
            <a:lvl1pPr>
              <a:defRPr>
                <a:solidFill>
                  <a:srgbClr val="25167A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nl-NL" dirty="0"/>
          </a:p>
        </p:txBody>
      </p:sp>
      <p:sp>
        <p:nvSpPr>
          <p:cNvPr id="12" name="Tijdelijke aanduiding voor afbeelding 13">
            <a:extLst>
              <a:ext uri="{FF2B5EF4-FFF2-40B4-BE49-F238E27FC236}">
                <a16:creationId xmlns:a16="http://schemas.microsoft.com/office/drawing/2014/main" id="{6AA7243F-9419-6942-9F79-A31147055FA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71200" y="0"/>
            <a:ext cx="2872800" cy="6192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/>
              <a:t>Click icon to add picture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1803908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dia-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Afbeelding 13">
            <a:extLst>
              <a:ext uri="{FF2B5EF4-FFF2-40B4-BE49-F238E27FC236}">
                <a16:creationId xmlns:a16="http://schemas.microsoft.com/office/drawing/2014/main" id="{96169777-1A93-AC41-BCCC-3B3AD71B906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270525" y="4524301"/>
            <a:ext cx="1873473" cy="619199"/>
          </a:xfrm>
          <a:prstGeom prst="rect">
            <a:avLst/>
          </a:prstGeom>
        </p:spPr>
      </p:pic>
      <p:sp>
        <p:nvSpPr>
          <p:cNvPr id="16" name="Tijdelijke aanduiding voor afbeelding 15">
            <a:extLst>
              <a:ext uri="{FF2B5EF4-FFF2-40B4-BE49-F238E27FC236}">
                <a16:creationId xmlns:a16="http://schemas.microsoft.com/office/drawing/2014/main" id="{53865B02-C372-3B4F-99F4-DC48043FCE5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572000" y="640800"/>
            <a:ext cx="4572000" cy="3859200"/>
          </a:xfrm>
        </p:spPr>
        <p:txBody>
          <a:bodyPr/>
          <a:lstStyle/>
          <a:p>
            <a:r>
              <a:rPr lang="en-GB"/>
              <a:t>Click icon to add picture</a:t>
            </a:r>
            <a:endParaRPr lang="nl-NL" dirty="0"/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7556CDDB-3142-4B4F-8725-BFCD85DD8B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39255"/>
            <a:ext cx="4572000" cy="3859200"/>
          </a:xfrm>
          <a:prstGeom prst="rect">
            <a:avLst/>
          </a:prstGeom>
          <a:solidFill>
            <a:srgbClr val="25167A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>
              <a:solidFill>
                <a:srgbClr val="25167A"/>
              </a:solidFill>
            </a:endParaRPr>
          </a:p>
        </p:txBody>
      </p:sp>
      <p:sp>
        <p:nvSpPr>
          <p:cNvPr id="11" name="Tijdelijke aanduiding voor tekst 6">
            <a:extLst>
              <a:ext uri="{FF2B5EF4-FFF2-40B4-BE49-F238E27FC236}">
                <a16:creationId xmlns:a16="http://schemas.microsoft.com/office/drawing/2014/main" id="{A5FC0E7E-E23C-BC40-B810-FBCAC1962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3850" y="3903870"/>
            <a:ext cx="3997629" cy="305682"/>
          </a:xfrm>
        </p:spPr>
        <p:txBody>
          <a:bodyPr>
            <a:normAutofit/>
          </a:bodyPr>
          <a:lstStyle>
            <a:lvl1pPr marL="0" indent="0">
              <a:buClr>
                <a:schemeClr val="bg1"/>
              </a:buClr>
              <a:buFont typeface="Arial" panose="020B0604020202020204" pitchFamily="34" charset="0"/>
              <a:buNone/>
              <a:defRPr sz="900">
                <a:solidFill>
                  <a:schemeClr val="bg1"/>
                </a:solidFill>
              </a:defRPr>
            </a:lvl1pPr>
            <a:lvl2pPr marL="216000" indent="0">
              <a:buClr>
                <a:schemeClr val="bg1"/>
              </a:buClr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2pPr>
            <a:lvl3pPr marL="432000" indent="0">
              <a:buClr>
                <a:schemeClr val="bg1"/>
              </a:buClr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3pPr>
            <a:lvl4pPr marL="648000" indent="0">
              <a:buClr>
                <a:schemeClr val="bg1"/>
              </a:buClr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4pPr>
            <a:lvl5pPr marL="864000" indent="0">
              <a:buClr>
                <a:schemeClr val="bg1"/>
              </a:buClr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dirty="0"/>
              <a:t>Naam: N. Achternaam</a:t>
            </a:r>
          </a:p>
          <a:p>
            <a:pPr lvl="0"/>
            <a:r>
              <a:rPr lang="nl-NL" dirty="0"/>
              <a:t>Datum: 00-00-0000</a:t>
            </a:r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07B6FF56-E482-FB4C-8DE4-16A40C8C20F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23850" y="2103439"/>
            <a:ext cx="3997629" cy="468311"/>
          </a:xfrm>
        </p:spPr>
        <p:txBody>
          <a:bodyPr/>
          <a:lstStyle>
            <a:lvl1pPr marL="0" indent="0">
              <a:buClr>
                <a:schemeClr val="bg1"/>
              </a:buClr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1pPr>
            <a:lvl2pPr marL="216000" indent="0">
              <a:buClr>
                <a:schemeClr val="bg1"/>
              </a:buClr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2pPr>
            <a:lvl3pPr marL="432000" indent="0">
              <a:buClr>
                <a:schemeClr val="bg1"/>
              </a:buClr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3pPr>
            <a:lvl4pPr marL="648000" indent="0">
              <a:buClr>
                <a:schemeClr val="bg1"/>
              </a:buClr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4pPr>
            <a:lvl5pPr marL="864000" indent="0">
              <a:buClr>
                <a:schemeClr val="bg1"/>
              </a:buClr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261A5538-FBAA-ED4F-B838-E1FFDA5745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2" y="995081"/>
            <a:ext cx="3997628" cy="110835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nl-NL" dirty="0"/>
          </a:p>
        </p:txBody>
      </p:sp>
      <p:sp>
        <p:nvSpPr>
          <p:cNvPr id="15" name="Tijdelijke aanduiding voor afbeelding 13">
            <a:extLst>
              <a:ext uri="{FF2B5EF4-FFF2-40B4-BE49-F238E27FC236}">
                <a16:creationId xmlns:a16="http://schemas.microsoft.com/office/drawing/2014/main" id="{F30D1054-1FCF-A04B-ACA5-95BCF9CCCC8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71200" y="0"/>
            <a:ext cx="2872800" cy="6192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/>
              <a:t>Click icon to add picture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5702718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-0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39747375-E943-3F4A-A364-C2E9609ED9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0" name="Afbeelding 9">
            <a:extLst>
              <a:ext uri="{FF2B5EF4-FFF2-40B4-BE49-F238E27FC236}">
                <a16:creationId xmlns:a16="http://schemas.microsoft.com/office/drawing/2014/main" id="{6E12549B-A758-2F47-BDFF-31F8D9B10C0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7270525" y="4524301"/>
            <a:ext cx="1873473" cy="619199"/>
          </a:xfrm>
          <a:prstGeom prst="rect">
            <a:avLst/>
          </a:prstGeom>
        </p:spPr>
      </p:pic>
      <p:sp>
        <p:nvSpPr>
          <p:cNvPr id="2" name="Tijdelijke aanduiding voor voettekst 1">
            <a:extLst>
              <a:ext uri="{FF2B5EF4-FFF2-40B4-BE49-F238E27FC236}">
                <a16:creationId xmlns:a16="http://schemas.microsoft.com/office/drawing/2014/main" id="{89984AE3-7D21-634F-BB5D-ACD345F47C34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Titel presentatie</a:t>
            </a:r>
            <a:endParaRPr lang="nl-NL" dirty="0"/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18D17EF6-3624-1E47-8EBA-9CFBC6388BF2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49004725-3891-F142-B776-4F4F06198762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15" name="Tijdelijke aanduiding voor tekst 6">
            <a:extLst>
              <a:ext uri="{FF2B5EF4-FFF2-40B4-BE49-F238E27FC236}">
                <a16:creationId xmlns:a16="http://schemas.microsoft.com/office/drawing/2014/main" id="{9F8AF7CA-6D0E-9549-8B9D-FE69F3BD315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23849" y="2103439"/>
            <a:ext cx="5484283" cy="468312"/>
          </a:xfrm>
        </p:spPr>
        <p:txBody>
          <a:bodyPr/>
          <a:lstStyle>
            <a:lvl1pPr marL="0" indent="0">
              <a:buClr>
                <a:schemeClr val="bg1"/>
              </a:buClr>
              <a:buNone/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Titel 3">
            <a:extLst>
              <a:ext uri="{FF2B5EF4-FFF2-40B4-BE49-F238E27FC236}">
                <a16:creationId xmlns:a16="http://schemas.microsoft.com/office/drawing/2014/main" id="{03602AD6-01FB-1649-AD9D-FA7C710BF6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49" y="995081"/>
            <a:ext cx="5484283" cy="110835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nl-NL" dirty="0"/>
          </a:p>
        </p:txBody>
      </p:sp>
      <p:sp>
        <p:nvSpPr>
          <p:cNvPr id="11" name="Tijdelijke aanduiding voor afbeelding 13">
            <a:extLst>
              <a:ext uri="{FF2B5EF4-FFF2-40B4-BE49-F238E27FC236}">
                <a16:creationId xmlns:a16="http://schemas.microsoft.com/office/drawing/2014/main" id="{181D4972-5E25-8F4D-A13D-4F9DD99B7AD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271200" y="0"/>
            <a:ext cx="2872800" cy="6192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/>
              <a:t>Click icon to add picture</a:t>
            </a:r>
            <a:endParaRPr lang="nl-NL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-0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39747375-E943-3F4A-A364-C2E9609ED9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86D39C4F-49EF-AD41-B4B5-4F6492E7BB6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7270525" y="4524301"/>
            <a:ext cx="1873473" cy="619199"/>
          </a:xfrm>
          <a:prstGeom prst="rect">
            <a:avLst/>
          </a:prstGeom>
        </p:spPr>
      </p:pic>
      <p:sp>
        <p:nvSpPr>
          <p:cNvPr id="2" name="Tijdelijke aanduiding voor voettekst 1">
            <a:extLst>
              <a:ext uri="{FF2B5EF4-FFF2-40B4-BE49-F238E27FC236}">
                <a16:creationId xmlns:a16="http://schemas.microsoft.com/office/drawing/2014/main" id="{89984AE3-7D21-634F-BB5D-ACD345F47C34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Titel presentatie</a:t>
            </a:r>
            <a:endParaRPr lang="nl-NL" dirty="0"/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18D17EF6-3624-1E47-8EBA-9CFBC6388BF2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49004725-3891-F142-B776-4F4F06198762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15" name="Tijdelijke aanduiding voor tekst 6">
            <a:extLst>
              <a:ext uri="{FF2B5EF4-FFF2-40B4-BE49-F238E27FC236}">
                <a16:creationId xmlns:a16="http://schemas.microsoft.com/office/drawing/2014/main" id="{9F8AF7CA-6D0E-9549-8B9D-FE69F3BD315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23849" y="2103439"/>
            <a:ext cx="5484283" cy="468312"/>
          </a:xfrm>
        </p:spPr>
        <p:txBody>
          <a:bodyPr/>
          <a:lstStyle>
            <a:lvl1pPr marL="0" indent="0">
              <a:buClr>
                <a:schemeClr val="bg1"/>
              </a:buClr>
              <a:buNone/>
              <a:defRPr>
                <a:solidFill>
                  <a:srgbClr val="25167A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Titel 3">
            <a:extLst>
              <a:ext uri="{FF2B5EF4-FFF2-40B4-BE49-F238E27FC236}">
                <a16:creationId xmlns:a16="http://schemas.microsoft.com/office/drawing/2014/main" id="{03602AD6-01FB-1649-AD9D-FA7C710BF6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49" y="995081"/>
            <a:ext cx="5484283" cy="1108357"/>
          </a:xfrm>
        </p:spPr>
        <p:txBody>
          <a:bodyPr/>
          <a:lstStyle>
            <a:lvl1pPr>
              <a:defRPr>
                <a:solidFill>
                  <a:srgbClr val="25167A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nl-NL" dirty="0"/>
          </a:p>
        </p:txBody>
      </p:sp>
      <p:sp>
        <p:nvSpPr>
          <p:cNvPr id="10" name="Tijdelijke aanduiding voor afbeelding 13">
            <a:extLst>
              <a:ext uri="{FF2B5EF4-FFF2-40B4-BE49-F238E27FC236}">
                <a16:creationId xmlns:a16="http://schemas.microsoft.com/office/drawing/2014/main" id="{9F18F6B8-85D2-7C4E-91B4-669A3A92F2D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271200" y="0"/>
            <a:ext cx="2872800" cy="6192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/>
              <a:t>Click icon to add picture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2946118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>
            <a:extLst>
              <a:ext uri="{FF2B5EF4-FFF2-40B4-BE49-F238E27FC236}">
                <a16:creationId xmlns:a16="http://schemas.microsoft.com/office/drawing/2014/main" id="{42F49DF6-EF89-9242-96AF-13E2B93C58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0" name="Afbeelding 9">
            <a:extLst>
              <a:ext uri="{FF2B5EF4-FFF2-40B4-BE49-F238E27FC236}">
                <a16:creationId xmlns:a16="http://schemas.microsoft.com/office/drawing/2014/main" id="{CC4838CF-D7BB-FD4B-AA3B-F164D4A1DAB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7270525" y="4524301"/>
            <a:ext cx="1873473" cy="619199"/>
          </a:xfrm>
          <a:prstGeom prst="rect">
            <a:avLst/>
          </a:prstGeom>
        </p:spPr>
      </p:pic>
      <p:sp>
        <p:nvSpPr>
          <p:cNvPr id="2" name="Tijdelijke aanduiding voor voettekst 1">
            <a:extLst>
              <a:ext uri="{FF2B5EF4-FFF2-40B4-BE49-F238E27FC236}">
                <a16:creationId xmlns:a16="http://schemas.microsoft.com/office/drawing/2014/main" id="{6492356F-B0BD-C441-ACCC-2B36166F77B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Titel presentatie</a:t>
            </a:r>
            <a:endParaRPr lang="nl-NL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036E3A49-4F16-3D48-BCBD-BE73340D12B0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9004725-3891-F142-B776-4F4F06198762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E5CC833F-AF5D-BE4A-BBF9-4A5C0DC4AC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23850" y="2103438"/>
            <a:ext cx="7978775" cy="24130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l-NL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0D4A260E-A58B-9E41-A402-C97E88347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995081"/>
            <a:ext cx="7984772" cy="1108357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nl-NL" dirty="0"/>
          </a:p>
        </p:txBody>
      </p:sp>
      <p:sp>
        <p:nvSpPr>
          <p:cNvPr id="11" name="Tijdelijke aanduiding voor afbeelding 13">
            <a:extLst>
              <a:ext uri="{FF2B5EF4-FFF2-40B4-BE49-F238E27FC236}">
                <a16:creationId xmlns:a16="http://schemas.microsoft.com/office/drawing/2014/main" id="{8B155A77-9972-F745-93CB-75D872DC3C9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71200" y="0"/>
            <a:ext cx="2872800" cy="6192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/>
              <a:t>Click icon to add picture</a:t>
            </a:r>
            <a:endParaRPr lang="nl-NL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>
            <a:extLst>
              <a:ext uri="{FF2B5EF4-FFF2-40B4-BE49-F238E27FC236}">
                <a16:creationId xmlns:a16="http://schemas.microsoft.com/office/drawing/2014/main" id="{1C75A9D6-2C46-B646-BDC2-89688A800F3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270525" y="4524301"/>
            <a:ext cx="1873473" cy="619199"/>
          </a:xfrm>
          <a:prstGeom prst="rect">
            <a:avLst/>
          </a:prstGeom>
        </p:spPr>
      </p:pic>
      <p:sp>
        <p:nvSpPr>
          <p:cNvPr id="2" name="Tijdelijke aanduiding voor voettekst 1">
            <a:extLst>
              <a:ext uri="{FF2B5EF4-FFF2-40B4-BE49-F238E27FC236}">
                <a16:creationId xmlns:a16="http://schemas.microsoft.com/office/drawing/2014/main" id="{95A2BDAB-AAC0-F642-B6E9-4CB0E962A79D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Titel presentatie</a:t>
            </a:r>
            <a:endParaRPr lang="nl-NL" dirty="0"/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C4FA802C-F3CD-5D4D-B3F2-4A13C4F220E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9004725-3891-F142-B776-4F4F06198762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743BBFB1-6BF4-354F-BF3B-825E6A2DF943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l-NL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0D4A260E-A58B-9E41-A402-C97E88347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995081"/>
            <a:ext cx="8496300" cy="1108357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nl-NL" dirty="0"/>
          </a:p>
        </p:txBody>
      </p:sp>
      <p:sp>
        <p:nvSpPr>
          <p:cNvPr id="8" name="Tijdelijke aanduiding voor afbeelding 13">
            <a:extLst>
              <a:ext uri="{FF2B5EF4-FFF2-40B4-BE49-F238E27FC236}">
                <a16:creationId xmlns:a16="http://schemas.microsoft.com/office/drawing/2014/main" id="{307DA5A1-79E6-BD4C-BEAD-F98EBB0D175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71200" y="0"/>
            <a:ext cx="2872800" cy="6192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/>
              <a:t>Click icon to add picture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1245665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twee kolommen teks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>
            <a:extLst>
              <a:ext uri="{FF2B5EF4-FFF2-40B4-BE49-F238E27FC236}">
                <a16:creationId xmlns:a16="http://schemas.microsoft.com/office/drawing/2014/main" id="{AFFB0894-0333-5B42-BDFC-17A0DF0561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0" name="Afbeelding 9">
            <a:extLst>
              <a:ext uri="{FF2B5EF4-FFF2-40B4-BE49-F238E27FC236}">
                <a16:creationId xmlns:a16="http://schemas.microsoft.com/office/drawing/2014/main" id="{0406B399-95BD-4446-9220-3C9F8E51493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7270525" y="4524301"/>
            <a:ext cx="1873473" cy="619199"/>
          </a:xfrm>
          <a:prstGeom prst="rect">
            <a:avLst/>
          </a:prstGeom>
        </p:spPr>
      </p:pic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C1C48642-667B-FA4F-88D6-7753205E7ED0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Titel presentatie</a:t>
            </a:r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fld id="{91727753-D472-D54D-89CA-B792B41E5512}" type="slidenum">
              <a:rPr lang="nl-NL"/>
              <a:pPr/>
              <a:t>‹#›</a:t>
            </a:fld>
            <a:endParaRPr lang="nl-NL"/>
          </a:p>
        </p:txBody>
      </p:sp>
      <p:sp>
        <p:nvSpPr>
          <p:cNvPr id="13" name="Tijdelijke aanduiding voor tekst 10">
            <a:extLst>
              <a:ext uri="{FF2B5EF4-FFF2-40B4-BE49-F238E27FC236}">
                <a16:creationId xmlns:a16="http://schemas.microsoft.com/office/drawing/2014/main" id="{5BF6970D-BDB0-4143-B921-6712EDEF961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755995" y="2103438"/>
            <a:ext cx="3552627" cy="24130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l-NL" dirty="0"/>
          </a:p>
        </p:txBody>
      </p:sp>
      <p:sp>
        <p:nvSpPr>
          <p:cNvPr id="11" name="Tijdelijke aanduiding voor tekst 10">
            <a:extLst>
              <a:ext uri="{FF2B5EF4-FFF2-40B4-BE49-F238E27FC236}">
                <a16:creationId xmlns:a16="http://schemas.microsoft.com/office/drawing/2014/main" id="{46D8E25C-F890-3949-807A-7D2F4B353F1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23850" y="2103438"/>
            <a:ext cx="4069730" cy="24130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l-NL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91D74C8B-8297-FA47-B027-9DC7D674BB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995081"/>
            <a:ext cx="7984772" cy="1108357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nl-NL" dirty="0"/>
          </a:p>
        </p:txBody>
      </p:sp>
      <p:sp>
        <p:nvSpPr>
          <p:cNvPr id="12" name="Tijdelijke aanduiding voor afbeelding 13">
            <a:extLst>
              <a:ext uri="{FF2B5EF4-FFF2-40B4-BE49-F238E27FC236}">
                <a16:creationId xmlns:a16="http://schemas.microsoft.com/office/drawing/2014/main" id="{DBE52C8C-0DAF-9C42-BEBA-C271DCC1768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71200" y="0"/>
            <a:ext cx="2872800" cy="6192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/>
              <a:t>Click icon to add picture</a:t>
            </a:r>
            <a:endParaRPr lang="nl-NL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twee objecte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>
            <a:extLst>
              <a:ext uri="{FF2B5EF4-FFF2-40B4-BE49-F238E27FC236}">
                <a16:creationId xmlns:a16="http://schemas.microsoft.com/office/drawing/2014/main" id="{D18B712C-1B44-144C-BD2A-D06C2A29101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270525" y="4524301"/>
            <a:ext cx="1873473" cy="619199"/>
          </a:xfrm>
          <a:prstGeom prst="rect">
            <a:avLst/>
          </a:prstGeom>
        </p:spPr>
      </p:pic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C1C48642-667B-FA4F-88D6-7753205E7ED0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Titel presentatie</a:t>
            </a:r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fld id="{91727753-D472-D54D-89CA-B792B41E5512}" type="slidenum">
              <a:rPr lang="nl-NL"/>
              <a:pPr/>
              <a:t>‹#›</a:t>
            </a:fld>
            <a:endParaRPr lang="nl-NL"/>
          </a:p>
        </p:txBody>
      </p:sp>
      <p:sp>
        <p:nvSpPr>
          <p:cNvPr id="18" name="Tijdelijke aanduiding voor inhoud 7">
            <a:extLst>
              <a:ext uri="{FF2B5EF4-FFF2-40B4-BE49-F238E27FC236}">
                <a16:creationId xmlns:a16="http://schemas.microsoft.com/office/drawing/2014/main" id="{62B91163-97E5-7C4E-8B1C-CB52D1A5383B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4751387" y="2103438"/>
            <a:ext cx="3557235" cy="24130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l-NL" dirty="0"/>
          </a:p>
        </p:txBody>
      </p:sp>
      <p:sp>
        <p:nvSpPr>
          <p:cNvPr id="8" name="Tijdelijke aanduiding voor inhoud 7">
            <a:extLst>
              <a:ext uri="{FF2B5EF4-FFF2-40B4-BE49-F238E27FC236}">
                <a16:creationId xmlns:a16="http://schemas.microsoft.com/office/drawing/2014/main" id="{AF53FE7A-E478-E746-9FA5-8780793E6A4D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323850" y="2103438"/>
            <a:ext cx="4068763" cy="24130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l-NL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91D74C8B-8297-FA47-B027-9DC7D674BB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995081"/>
            <a:ext cx="7984772" cy="1108357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nl-NL" dirty="0"/>
          </a:p>
        </p:txBody>
      </p:sp>
      <p:sp>
        <p:nvSpPr>
          <p:cNvPr id="9" name="Tijdelijke aanduiding voor afbeelding 13">
            <a:extLst>
              <a:ext uri="{FF2B5EF4-FFF2-40B4-BE49-F238E27FC236}">
                <a16:creationId xmlns:a16="http://schemas.microsoft.com/office/drawing/2014/main" id="{18460B60-193D-4F4D-98D9-997B0D52215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71200" y="0"/>
            <a:ext cx="2872800" cy="6192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/>
              <a:t>Click icon to add picture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5379434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657922" y="4676319"/>
            <a:ext cx="3914078" cy="27384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75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</a:lstStyle>
          <a:p>
            <a:pPr>
              <a:defRPr/>
            </a:pPr>
            <a:r>
              <a:rPr lang="nl-NL" dirty="0"/>
              <a:t>Titel presentatie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331275" y="4676319"/>
            <a:ext cx="360101" cy="273844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>
              <a:defRPr sz="750">
                <a:solidFill>
                  <a:schemeClr val="tx1"/>
                </a:solidFill>
                <a:ea typeface="Arial" charset="0"/>
                <a:cs typeface="Arial" charset="0"/>
              </a:defRPr>
            </a:lvl1pPr>
          </a:lstStyle>
          <a:p>
            <a:fld id="{49004725-3891-F142-B776-4F4F06198762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11" name="Tijdelijke aanduiding voor titel 10">
            <a:extLst>
              <a:ext uri="{FF2B5EF4-FFF2-40B4-BE49-F238E27FC236}">
                <a16:creationId xmlns:a16="http://schemas.microsoft.com/office/drawing/2014/main" id="{D300BD3F-6B8F-0E4D-9838-108DA9EB64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995081"/>
            <a:ext cx="8496300" cy="1108357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Klik om stijl te bewerken</a:t>
            </a:r>
          </a:p>
        </p:txBody>
      </p:sp>
      <p:sp>
        <p:nvSpPr>
          <p:cNvPr id="13" name="Tijdelijke aanduiding voor tekst 12">
            <a:extLst>
              <a:ext uri="{FF2B5EF4-FFF2-40B4-BE49-F238E27FC236}">
                <a16:creationId xmlns:a16="http://schemas.microsoft.com/office/drawing/2014/main" id="{0DBB5C1A-0EAA-1D4B-8889-5910D88917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3850" y="2103438"/>
            <a:ext cx="8496300" cy="241300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75" r:id="rId2"/>
    <p:sldLayoutId id="2147483674" r:id="rId3"/>
    <p:sldLayoutId id="2147483663" r:id="rId4"/>
    <p:sldLayoutId id="2147483676" r:id="rId5"/>
    <p:sldLayoutId id="2147483659" r:id="rId6"/>
    <p:sldLayoutId id="2147483670" r:id="rId7"/>
    <p:sldLayoutId id="2147483660" r:id="rId8"/>
    <p:sldLayoutId id="2147483671" r:id="rId9"/>
    <p:sldLayoutId id="2147483667" r:id="rId10"/>
    <p:sldLayoutId id="2147483668" r:id="rId11"/>
    <p:sldLayoutId id="2147483661" r:id="rId12"/>
    <p:sldLayoutId id="2147483673" r:id="rId13"/>
    <p:sldLayoutId id="2147483677" r:id="rId14"/>
  </p:sldLayoutIdLst>
  <p:hf hdr="0" dt="0"/>
  <p:txStyles>
    <p:titleStyle>
      <a:lvl1pPr algn="l" defTabSz="342900" rtl="0" eaLnBrk="1" fontAlgn="base" hangingPunct="1">
        <a:spcBef>
          <a:spcPct val="0"/>
        </a:spcBef>
        <a:spcAft>
          <a:spcPct val="0"/>
        </a:spcAft>
        <a:defRPr sz="3400" b="1" i="0" kern="1200" cap="none">
          <a:solidFill>
            <a:srgbClr val="25167A"/>
          </a:solidFill>
          <a:latin typeface="Arial" panose="020B0604020202020204" pitchFamily="34" charset="0"/>
          <a:ea typeface="ＭＳ Ｐゴシック" charset="-128"/>
          <a:cs typeface="Arial" panose="020B0604020202020204" pitchFamily="34" charset="0"/>
        </a:defRPr>
      </a:lvl1pPr>
      <a:lvl2pPr algn="l" defTabSz="342900" rtl="0" eaLnBrk="1" fontAlgn="base" hangingPunct="1">
        <a:spcBef>
          <a:spcPct val="0"/>
        </a:spcBef>
        <a:spcAft>
          <a:spcPct val="0"/>
        </a:spcAft>
        <a:defRPr sz="2400">
          <a:solidFill>
            <a:srgbClr val="25167A"/>
          </a:solidFill>
          <a:latin typeface="Arial" charset="0"/>
          <a:ea typeface="ＭＳ Ｐゴシック" charset="-128"/>
        </a:defRPr>
      </a:lvl2pPr>
      <a:lvl3pPr algn="l" defTabSz="342900" rtl="0" eaLnBrk="1" fontAlgn="base" hangingPunct="1">
        <a:spcBef>
          <a:spcPct val="0"/>
        </a:spcBef>
        <a:spcAft>
          <a:spcPct val="0"/>
        </a:spcAft>
        <a:defRPr sz="2400">
          <a:solidFill>
            <a:srgbClr val="25167A"/>
          </a:solidFill>
          <a:latin typeface="Arial" charset="0"/>
          <a:ea typeface="ＭＳ Ｐゴシック" charset="-128"/>
        </a:defRPr>
      </a:lvl3pPr>
      <a:lvl4pPr algn="l" defTabSz="342900" rtl="0" eaLnBrk="1" fontAlgn="base" hangingPunct="1">
        <a:spcBef>
          <a:spcPct val="0"/>
        </a:spcBef>
        <a:spcAft>
          <a:spcPct val="0"/>
        </a:spcAft>
        <a:defRPr sz="2400">
          <a:solidFill>
            <a:srgbClr val="25167A"/>
          </a:solidFill>
          <a:latin typeface="Arial" charset="0"/>
          <a:ea typeface="ＭＳ Ｐゴシック" charset="-128"/>
        </a:defRPr>
      </a:lvl4pPr>
      <a:lvl5pPr algn="l" defTabSz="342900" rtl="0" eaLnBrk="1" fontAlgn="base" hangingPunct="1">
        <a:spcBef>
          <a:spcPct val="0"/>
        </a:spcBef>
        <a:spcAft>
          <a:spcPct val="0"/>
        </a:spcAft>
        <a:defRPr sz="2400">
          <a:solidFill>
            <a:srgbClr val="25167A"/>
          </a:solidFill>
          <a:latin typeface="Arial" charset="0"/>
          <a:ea typeface="ＭＳ Ｐゴシック" charset="-128"/>
        </a:defRPr>
      </a:lvl5pPr>
      <a:lvl6pPr marL="342900" algn="l" defTabSz="342900" rtl="0" eaLnBrk="1" fontAlgn="base" hangingPunct="1">
        <a:spcBef>
          <a:spcPct val="0"/>
        </a:spcBef>
        <a:spcAft>
          <a:spcPct val="0"/>
        </a:spcAft>
        <a:defRPr sz="2400">
          <a:solidFill>
            <a:srgbClr val="25167A"/>
          </a:solidFill>
          <a:latin typeface="Arial" charset="0"/>
          <a:ea typeface="ＭＳ Ｐゴシック" charset="-128"/>
        </a:defRPr>
      </a:lvl6pPr>
      <a:lvl7pPr marL="685800" algn="l" defTabSz="342900" rtl="0" eaLnBrk="1" fontAlgn="base" hangingPunct="1">
        <a:spcBef>
          <a:spcPct val="0"/>
        </a:spcBef>
        <a:spcAft>
          <a:spcPct val="0"/>
        </a:spcAft>
        <a:defRPr sz="2400">
          <a:solidFill>
            <a:srgbClr val="25167A"/>
          </a:solidFill>
          <a:latin typeface="Arial" charset="0"/>
          <a:ea typeface="ＭＳ Ｐゴシック" charset="-128"/>
        </a:defRPr>
      </a:lvl7pPr>
      <a:lvl8pPr marL="1028700" algn="l" defTabSz="342900" rtl="0" eaLnBrk="1" fontAlgn="base" hangingPunct="1">
        <a:spcBef>
          <a:spcPct val="0"/>
        </a:spcBef>
        <a:spcAft>
          <a:spcPct val="0"/>
        </a:spcAft>
        <a:defRPr sz="2400">
          <a:solidFill>
            <a:srgbClr val="25167A"/>
          </a:solidFill>
          <a:latin typeface="Arial" charset="0"/>
          <a:ea typeface="ＭＳ Ｐゴシック" charset="-128"/>
        </a:defRPr>
      </a:lvl8pPr>
      <a:lvl9pPr marL="1371600" algn="l" defTabSz="342900" rtl="0" eaLnBrk="1" fontAlgn="base" hangingPunct="1">
        <a:spcBef>
          <a:spcPct val="0"/>
        </a:spcBef>
        <a:spcAft>
          <a:spcPct val="0"/>
        </a:spcAft>
        <a:defRPr sz="2400">
          <a:solidFill>
            <a:srgbClr val="25167A"/>
          </a:solidFill>
          <a:latin typeface="Arial" charset="0"/>
          <a:ea typeface="ＭＳ Ｐゴシック" charset="-128"/>
        </a:defRPr>
      </a:lvl9pPr>
    </p:titleStyle>
    <p:bodyStyle>
      <a:lvl1pPr marL="216000" indent="-216000" algn="l" defTabSz="342900" rtl="0" eaLnBrk="1" fontAlgn="base" hangingPunct="1">
        <a:lnSpc>
          <a:spcPct val="114000"/>
        </a:lnSpc>
        <a:spcBef>
          <a:spcPts val="0"/>
        </a:spcBef>
        <a:spcAft>
          <a:spcPct val="0"/>
        </a:spcAft>
        <a:buClr>
          <a:srgbClr val="25167A"/>
        </a:buClr>
        <a:buSzPct val="140000"/>
        <a:buFont typeface="Arial" panose="020B0604020202020204" pitchFamily="34" charset="0"/>
        <a:buChar char="•"/>
        <a:defRPr sz="1200" kern="1200" baseline="0">
          <a:solidFill>
            <a:srgbClr val="25167A"/>
          </a:solidFill>
          <a:latin typeface="Arial"/>
          <a:ea typeface="ＭＳ Ｐゴシック" charset="-128"/>
          <a:cs typeface="Arial"/>
        </a:defRPr>
      </a:lvl1pPr>
      <a:lvl2pPr marL="432000" indent="-216000" algn="l" defTabSz="342900" rtl="0" eaLnBrk="1" fontAlgn="base" hangingPunct="1">
        <a:lnSpc>
          <a:spcPct val="114000"/>
        </a:lnSpc>
        <a:spcBef>
          <a:spcPts val="0"/>
        </a:spcBef>
        <a:spcAft>
          <a:spcPct val="0"/>
        </a:spcAft>
        <a:buClr>
          <a:srgbClr val="25167A"/>
        </a:buClr>
        <a:buSzPct val="140000"/>
        <a:buFont typeface="Arial" panose="020B0604020202020204" pitchFamily="34" charset="0"/>
        <a:buChar char="•"/>
        <a:defRPr sz="1200" kern="1200">
          <a:solidFill>
            <a:srgbClr val="25167A"/>
          </a:solidFill>
          <a:latin typeface="Arial"/>
          <a:ea typeface="ＭＳ Ｐゴシック" charset="-128"/>
          <a:cs typeface="Arial"/>
        </a:defRPr>
      </a:lvl2pPr>
      <a:lvl3pPr marL="648000" indent="-216000" algn="l" defTabSz="342900" rtl="0" eaLnBrk="1" fontAlgn="base" hangingPunct="1">
        <a:lnSpc>
          <a:spcPct val="114000"/>
        </a:lnSpc>
        <a:spcBef>
          <a:spcPts val="0"/>
        </a:spcBef>
        <a:spcAft>
          <a:spcPct val="0"/>
        </a:spcAft>
        <a:buClr>
          <a:srgbClr val="25167A"/>
        </a:buClr>
        <a:buSzPct val="140000"/>
        <a:buFont typeface="Arial" panose="020B0604020202020204" pitchFamily="34" charset="0"/>
        <a:buChar char="•"/>
        <a:defRPr sz="1200" kern="1200">
          <a:solidFill>
            <a:srgbClr val="25167A"/>
          </a:solidFill>
          <a:latin typeface="Arial"/>
          <a:ea typeface="ＭＳ Ｐゴシック" charset="-128"/>
          <a:cs typeface="Arial"/>
        </a:defRPr>
      </a:lvl3pPr>
      <a:lvl4pPr marL="864000" indent="-216000" algn="l" defTabSz="342900" rtl="0" eaLnBrk="1" fontAlgn="base" hangingPunct="1">
        <a:lnSpc>
          <a:spcPct val="114000"/>
        </a:lnSpc>
        <a:spcBef>
          <a:spcPts val="0"/>
        </a:spcBef>
        <a:spcAft>
          <a:spcPct val="0"/>
        </a:spcAft>
        <a:buClr>
          <a:srgbClr val="25167A"/>
        </a:buClr>
        <a:buSzPct val="140000"/>
        <a:buFont typeface="Arial" panose="020B0604020202020204" pitchFamily="34" charset="0"/>
        <a:buChar char="•"/>
        <a:defRPr sz="1200" kern="1200">
          <a:solidFill>
            <a:srgbClr val="25167A"/>
          </a:solidFill>
          <a:latin typeface="Arial"/>
          <a:ea typeface="ＭＳ Ｐゴシック" charset="-128"/>
          <a:cs typeface="Arial"/>
        </a:defRPr>
      </a:lvl4pPr>
      <a:lvl5pPr marL="1080000" indent="-216000" algn="l" defTabSz="342900" rtl="0" eaLnBrk="1" fontAlgn="base" hangingPunct="1">
        <a:lnSpc>
          <a:spcPct val="114000"/>
        </a:lnSpc>
        <a:spcBef>
          <a:spcPts val="0"/>
        </a:spcBef>
        <a:spcAft>
          <a:spcPct val="0"/>
        </a:spcAft>
        <a:buClr>
          <a:srgbClr val="25167A"/>
        </a:buClr>
        <a:buSzPct val="140000"/>
        <a:buFont typeface="Arial" panose="020B0604020202020204" pitchFamily="34" charset="0"/>
        <a:buChar char="•"/>
        <a:defRPr sz="1200" kern="1200">
          <a:solidFill>
            <a:srgbClr val="25167A"/>
          </a:solidFill>
          <a:latin typeface="Arial"/>
          <a:ea typeface="ＭＳ Ｐゴシック" charset="-128"/>
          <a:cs typeface="Arial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>
          <p15:clr>
            <a:srgbClr val="F26B43"/>
          </p15:clr>
        </p15:guide>
        <p15:guide id="2" pos="2880">
          <p15:clr>
            <a:srgbClr val="F26B43"/>
          </p15:clr>
        </p15:guide>
        <p15:guide id="3" pos="204">
          <p15:clr>
            <a:srgbClr val="F26B43"/>
          </p15:clr>
        </p15:guide>
        <p15:guide id="4" pos="5556">
          <p15:clr>
            <a:srgbClr val="F26B43"/>
          </p15:clr>
        </p15:guide>
        <p15:guide id="5" orient="horz" pos="395">
          <p15:clr>
            <a:srgbClr val="F26B43"/>
          </p15:clr>
        </p15:guide>
        <p15:guide id="6" orient="horz" pos="2845">
          <p15:clr>
            <a:srgbClr val="F26B43"/>
          </p15:clr>
        </p15:guide>
        <p15:guide id="7" orient="horz" pos="690">
          <p15:clr>
            <a:srgbClr val="F26B43"/>
          </p15:clr>
        </p15:guide>
        <p15:guide id="8" orient="horz" pos="1325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nlp.seas.harvard.edu/annotated-transformer/" TargetMode="External"/><Relationship Id="rId2" Type="http://schemas.openxmlformats.org/officeDocument/2006/relationships/hyperlink" Target="https://jalammar.github.io/illustrated-transformer/" TargetMode="Externa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.png"/><Relationship Id="rId4" Type="http://schemas.openxmlformats.org/officeDocument/2006/relationships/hyperlink" Target="https://www.lavivienpost.com/how-chatgpt-works-architecture-illustrated/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freepngimg.com/png/37269-cute-parrot-transparent-image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creativecommons.org/licenses/by-nc/3.0/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F3F41140-B78C-114C-9AC2-BAD3751EF725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Titel presentatie</a:t>
            </a:r>
            <a:endParaRPr lang="nl-NL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784344FE-FC02-8044-B298-5491AE110DEB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49004725-3891-F142-B776-4F4F06198762}" type="slidenum">
              <a:rPr lang="nl-NL" smtClean="0"/>
              <a:pPr/>
              <a:t>1</a:t>
            </a:fld>
            <a:endParaRPr lang="nl-NL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E0D521A-3157-024D-B047-434BBB0DD64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57922" y="3191202"/>
            <a:ext cx="5484283" cy="603185"/>
          </a:xfrm>
        </p:spPr>
        <p:txBody>
          <a:bodyPr>
            <a:normAutofit lnSpcReduction="10000"/>
          </a:bodyPr>
          <a:lstStyle/>
          <a:p>
            <a:r>
              <a:rPr lang="nl-NL" dirty="0"/>
              <a:t>Michiel Bontenbal</a:t>
            </a:r>
          </a:p>
          <a:p>
            <a:r>
              <a:rPr lang="nl-NL" dirty="0"/>
              <a:t>Deze presentatie is gemaakt als Activerende oefening voor de BDB-opleiding.</a:t>
            </a:r>
          </a:p>
          <a:p>
            <a:r>
              <a:rPr lang="nl-NL" dirty="0"/>
              <a:t>7 juni 2023</a:t>
            </a:r>
          </a:p>
          <a:p>
            <a:endParaRPr lang="nl-NL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AE8E542-98BF-3646-9607-D6EC0A2CE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275" y="917299"/>
            <a:ext cx="6607303" cy="1108357"/>
          </a:xfrm>
        </p:spPr>
        <p:txBody>
          <a:bodyPr/>
          <a:lstStyle/>
          <a:p>
            <a:r>
              <a:rPr lang="nl-NL" dirty="0" err="1"/>
              <a:t>ChatGPT</a:t>
            </a:r>
            <a:r>
              <a:rPr lang="nl-NL" dirty="0"/>
              <a:t> onder de motorkap</a:t>
            </a:r>
          </a:p>
        </p:txBody>
      </p:sp>
      <p:pic>
        <p:nvPicPr>
          <p:cNvPr id="8" name="Tijdelijke aanduiding voor afbeelding 7" descr="Logo Hogeschool van Amsterdam">
            <a:extLst>
              <a:ext uri="{FF2B5EF4-FFF2-40B4-BE49-F238E27FC236}">
                <a16:creationId xmlns:a16="http://schemas.microsoft.com/office/drawing/2014/main" id="{256D8FEF-D0FC-714F-BEEC-7A374CACB251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/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4842337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0F8772C-0455-E567-444D-190C1036E83C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Titel presentatie</a:t>
            </a:r>
            <a:endParaRPr lang="nl-NL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0F5EB15-DE23-B171-3387-A4A6D8F26216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9004725-3891-F142-B776-4F4F06198762}" type="slidenum">
              <a:rPr lang="nl-NL" smtClean="0"/>
              <a:pPr/>
              <a:t>10</a:t>
            </a:fld>
            <a:endParaRPr lang="nl-NL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D16C37D-46A8-BE20-A37A-1A88E01446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1553" y="767992"/>
            <a:ext cx="5818824" cy="4118746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0C1FD16F-E17B-71E0-8464-65FD02349A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266" y="65021"/>
            <a:ext cx="7984772" cy="1108357"/>
          </a:xfrm>
        </p:spPr>
        <p:txBody>
          <a:bodyPr/>
          <a:lstStyle/>
          <a:p>
            <a:r>
              <a:rPr lang="en-NL" dirty="0"/>
              <a:t>Bijlage: InstructGPT paper 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5C175765-A3F2-2429-842C-49A64B6D738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30935383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0D7D049-2C7F-39B8-1E12-6D5626D7C96C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Titel presentatie</a:t>
            </a:r>
            <a:endParaRPr lang="nl-NL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46DA2D0-F766-A157-7BEA-8E8461522A7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9004725-3891-F142-B776-4F4F06198762}" type="slidenum">
              <a:rPr lang="nl-NL" smtClean="0"/>
              <a:pPr/>
              <a:t>11</a:t>
            </a:fld>
            <a:endParaRPr lang="nl-NL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12F72AE3-7517-56AA-C5AC-7420A5D90A3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D80E45-4B1F-5C4D-C4E1-AFFFFD189AD1}"/>
              </a:ext>
            </a:extLst>
          </p:cNvPr>
          <p:cNvSpPr txBox="1"/>
          <p:nvPr/>
        </p:nvSpPr>
        <p:spPr>
          <a:xfrm>
            <a:off x="1783080" y="3648456"/>
            <a:ext cx="4709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NL" dirty="0"/>
              <a:t>Kun  je  me  helpen  deze  zin  te  vertalen  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20B9E2C-2091-264D-B079-024EF8DBE02D}"/>
              </a:ext>
            </a:extLst>
          </p:cNvPr>
          <p:cNvSpPr txBox="1"/>
          <p:nvPr/>
        </p:nvSpPr>
        <p:spPr>
          <a:xfrm>
            <a:off x="1783080" y="1950652"/>
            <a:ext cx="51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NL" dirty="0"/>
              <a:t>Can  you  help  me  translate  this  sentence  ?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FCA800D-DE47-31B0-F30A-58716FB95335}"/>
              </a:ext>
            </a:extLst>
          </p:cNvPr>
          <p:cNvCxnSpPr/>
          <p:nvPr/>
        </p:nvCxnSpPr>
        <p:spPr>
          <a:xfrm flipV="1">
            <a:off x="2103120" y="2496312"/>
            <a:ext cx="0" cy="108813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BE303F0-5196-7D6E-07F3-D7161AB36BB7}"/>
              </a:ext>
            </a:extLst>
          </p:cNvPr>
          <p:cNvCxnSpPr/>
          <p:nvPr/>
        </p:nvCxnSpPr>
        <p:spPr>
          <a:xfrm flipV="1">
            <a:off x="2493264" y="2496312"/>
            <a:ext cx="0" cy="108813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CE661DE-5941-A57C-A025-4E4370DD113F}"/>
              </a:ext>
            </a:extLst>
          </p:cNvPr>
          <p:cNvCxnSpPr>
            <a:cxnSpLocks/>
          </p:cNvCxnSpPr>
          <p:nvPr/>
        </p:nvCxnSpPr>
        <p:spPr>
          <a:xfrm flipV="1">
            <a:off x="2883408" y="2496312"/>
            <a:ext cx="682752" cy="108813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B91778B-2291-987F-64C6-99F4110605E0}"/>
              </a:ext>
            </a:extLst>
          </p:cNvPr>
          <p:cNvCxnSpPr>
            <a:cxnSpLocks/>
          </p:cNvCxnSpPr>
          <p:nvPr/>
        </p:nvCxnSpPr>
        <p:spPr>
          <a:xfrm flipH="1" flipV="1">
            <a:off x="3112008" y="2496312"/>
            <a:ext cx="454152" cy="108813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B5079B7-22BA-AD6C-F998-7E0D557EDDA3}"/>
              </a:ext>
            </a:extLst>
          </p:cNvPr>
          <p:cNvCxnSpPr>
            <a:cxnSpLocks/>
          </p:cNvCxnSpPr>
          <p:nvPr/>
        </p:nvCxnSpPr>
        <p:spPr>
          <a:xfrm flipH="1" flipV="1">
            <a:off x="4462271" y="2496312"/>
            <a:ext cx="1243584" cy="108813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59F9849-325D-FF57-F86F-C87E61BDB511}"/>
              </a:ext>
            </a:extLst>
          </p:cNvPr>
          <p:cNvCxnSpPr>
            <a:cxnSpLocks/>
          </p:cNvCxnSpPr>
          <p:nvPr/>
        </p:nvCxnSpPr>
        <p:spPr>
          <a:xfrm flipV="1">
            <a:off x="4242816" y="2496312"/>
            <a:ext cx="841247" cy="108813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40F25E4-3093-B460-8C16-8FDDEBF6F81F}"/>
              </a:ext>
            </a:extLst>
          </p:cNvPr>
          <p:cNvCxnSpPr>
            <a:cxnSpLocks/>
          </p:cNvCxnSpPr>
          <p:nvPr/>
        </p:nvCxnSpPr>
        <p:spPr>
          <a:xfrm flipV="1">
            <a:off x="4846320" y="2496312"/>
            <a:ext cx="859535" cy="108813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4163593-2069-75AD-4C32-96743E127D5C}"/>
              </a:ext>
            </a:extLst>
          </p:cNvPr>
          <p:cNvCxnSpPr>
            <a:cxnSpLocks/>
          </p:cNvCxnSpPr>
          <p:nvPr/>
        </p:nvCxnSpPr>
        <p:spPr>
          <a:xfrm flipV="1">
            <a:off x="6345936" y="2496312"/>
            <a:ext cx="146304" cy="101498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itle 4">
            <a:extLst>
              <a:ext uri="{FF2B5EF4-FFF2-40B4-BE49-F238E27FC236}">
                <a16:creationId xmlns:a16="http://schemas.microsoft.com/office/drawing/2014/main" id="{461B7592-5D31-B81C-5428-4277D3C01C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995081"/>
            <a:ext cx="7984772" cy="1108357"/>
          </a:xfrm>
        </p:spPr>
        <p:txBody>
          <a:bodyPr/>
          <a:lstStyle/>
          <a:p>
            <a:r>
              <a:rPr lang="en-NL" dirty="0"/>
              <a:t>Bijlage: plaatje 1</a:t>
            </a:r>
          </a:p>
        </p:txBody>
      </p:sp>
    </p:spTree>
    <p:extLst>
      <p:ext uri="{BB962C8B-B14F-4D97-AF65-F5344CB8AC3E}">
        <p14:creationId xmlns:p14="http://schemas.microsoft.com/office/powerpoint/2010/main" val="13401441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nl-NL"/>
              <a:t>Titel presentatie</a:t>
            </a:r>
            <a:endParaRPr lang="nl-NL" dirty="0"/>
          </a:p>
        </p:txBody>
      </p:sp>
      <p:sp>
        <p:nvSpPr>
          <p:cNvPr id="12292" name="Tijdelijke aanduiding voor dianummer 3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ACF35F05-412E-7246-BFA0-571C159465C5}" type="slidenum">
              <a:rPr lang="nl-NL" smtClean="0"/>
              <a:pPr/>
              <a:t>2</a:t>
            </a:fld>
            <a:endParaRPr lang="nl-NL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5"/>
          </p:nvPr>
        </p:nvSpPr>
        <p:spPr>
          <a:xfrm>
            <a:off x="331275" y="1970374"/>
            <a:ext cx="7978775" cy="2139378"/>
          </a:xfrm>
        </p:spPr>
        <p:txBody>
          <a:bodyPr>
            <a:normAutofit/>
          </a:bodyPr>
          <a:lstStyle/>
          <a:p>
            <a:pPr marL="0" indent="0">
              <a:buSzPct val="100000"/>
              <a:buNone/>
            </a:pPr>
            <a:endParaRPr lang="nl-NL" sz="1400"/>
          </a:p>
          <a:p>
            <a:pPr marL="342900" indent="-342900">
              <a:buSzPct val="100000"/>
              <a:buAutoNum type="arabicPeriod"/>
            </a:pPr>
            <a:r>
              <a:rPr lang="nl-NL" sz="1400"/>
              <a:t>Vorm drietallen</a:t>
            </a:r>
          </a:p>
          <a:p>
            <a:pPr marL="342900" indent="-342900">
              <a:buSzPct val="100000"/>
              <a:buAutoNum type="arabicPeriod"/>
            </a:pPr>
            <a:r>
              <a:rPr lang="nl-NL" sz="1400"/>
              <a:t>1 persoon opent whatsapp. Typ de letter ‘h’ </a:t>
            </a:r>
          </a:p>
          <a:p>
            <a:pPr marL="342900" indent="-342900">
              <a:buSzPct val="100000"/>
              <a:buFont typeface="+mj-lt"/>
              <a:buAutoNum type="arabicPeriod"/>
            </a:pPr>
            <a:r>
              <a:rPr lang="nl-NL" sz="1400"/>
              <a:t>Beschrijf wat je ziet gebeuren </a:t>
            </a:r>
            <a:r>
              <a:rPr lang="nl-NL" sz="1400" i="1"/>
              <a:t>onder in beeld</a:t>
            </a:r>
            <a:endParaRPr lang="nl-NL" sz="1400"/>
          </a:p>
          <a:p>
            <a:pPr marL="342900" indent="-342900">
              <a:buSzPct val="100000"/>
              <a:buFont typeface="+mj-lt"/>
              <a:buAutoNum type="arabicPeriod"/>
            </a:pPr>
            <a:r>
              <a:rPr lang="nl-NL" sz="1400"/>
              <a:t>Typ een tweede letter bijv. de letter ‘a’ </a:t>
            </a:r>
          </a:p>
          <a:p>
            <a:pPr marL="342900" indent="-342900">
              <a:buSzPct val="100000"/>
              <a:buFont typeface="+mj-lt"/>
              <a:buAutoNum type="arabicPeriod"/>
            </a:pPr>
            <a:r>
              <a:rPr lang="nl-NL" sz="1400"/>
              <a:t>Typ dan een derde letter de ‘l’ (=L) en zo verder.</a:t>
            </a:r>
          </a:p>
          <a:p>
            <a:pPr marL="342900" indent="-342900">
              <a:buSzPct val="100000"/>
              <a:buFont typeface="+mj-lt"/>
              <a:buAutoNum type="arabicPeriod"/>
            </a:pPr>
            <a:endParaRPr lang="nl-NL" sz="1400"/>
          </a:p>
          <a:p>
            <a:pPr marL="0" indent="0">
              <a:buSzPct val="100000"/>
              <a:buNone/>
            </a:pPr>
            <a:r>
              <a:rPr lang="nl-NL" sz="1800"/>
              <a:t>Doel: elk team beschrijft in 1 - 2 steekwoorden hoe het werkt </a:t>
            </a:r>
          </a:p>
          <a:p>
            <a:pPr marL="0" indent="0">
              <a:buNone/>
            </a:pPr>
            <a:endParaRPr lang="nl-NL" sz="2000"/>
          </a:p>
          <a:p>
            <a:pPr marL="0" indent="0">
              <a:buNone/>
            </a:pPr>
            <a:endParaRPr lang="nl-NL" sz="2000"/>
          </a:p>
          <a:p>
            <a:pPr marL="0" indent="0">
              <a:buNone/>
            </a:pPr>
            <a:endParaRPr lang="nl-NL" sz="20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323849" y="995081"/>
            <a:ext cx="8176683" cy="1108357"/>
          </a:xfrm>
        </p:spPr>
        <p:txBody>
          <a:bodyPr/>
          <a:lstStyle/>
          <a:p>
            <a:r>
              <a:rPr lang="nl-NL" dirty="0"/>
              <a:t>Whatsapp: wat gebeurt er ? - Oefening</a:t>
            </a:r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685BBEF9-9533-3C23-FA5F-9FC58D48A1A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190750" y="190500"/>
            <a:ext cx="47625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NL"/>
          </a:p>
        </p:txBody>
      </p:sp>
      <p:sp>
        <p:nvSpPr>
          <p:cNvPr id="6" name="AutoShape 4">
            <a:extLst>
              <a:ext uri="{FF2B5EF4-FFF2-40B4-BE49-F238E27FC236}">
                <a16:creationId xmlns:a16="http://schemas.microsoft.com/office/drawing/2014/main" id="{E7CBC51C-E32E-8FDE-CB07-8E411578E18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343150" y="342900"/>
            <a:ext cx="47625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NL"/>
          </a:p>
        </p:txBody>
      </p:sp>
      <p:pic>
        <p:nvPicPr>
          <p:cNvPr id="9" name="Picture 8" descr="A screenshot of a chat&#10;&#10;Description automatically generated with medium confidence">
            <a:extLst>
              <a:ext uri="{FF2B5EF4-FFF2-40B4-BE49-F238E27FC236}">
                <a16:creationId xmlns:a16="http://schemas.microsoft.com/office/drawing/2014/main" id="{843C2A32-330C-87BD-492E-4CB9B093C6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3575" b="32317"/>
          <a:stretch/>
        </p:blipFill>
        <p:spPr>
          <a:xfrm>
            <a:off x="5494477" y="2392805"/>
            <a:ext cx="2891773" cy="725628"/>
          </a:xfrm>
          <a:prstGeom prst="rect">
            <a:avLst/>
          </a:prstGeom>
        </p:spPr>
      </p:pic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BA895DA2-FFA7-1A51-6795-0C202F33447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B05519E-E4D0-C289-479E-611C63472ABD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Titel presentatie</a:t>
            </a:r>
            <a:endParaRPr lang="nl-NL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4C0665A-9A7A-135B-E6B4-E3FAC42136F6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9004725-3891-F142-B776-4F4F06198762}" type="slidenum">
              <a:rPr lang="nl-NL" smtClean="0"/>
              <a:pPr/>
              <a:t>3</a:t>
            </a:fld>
            <a:endParaRPr lang="nl-NL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332036-63D4-FA1B-17FE-3DA6DF9013F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31275" y="1833563"/>
            <a:ext cx="7978775" cy="1494853"/>
          </a:xfrm>
        </p:spPr>
        <p:txBody>
          <a:bodyPr>
            <a:normAutofit fontScale="92500" lnSpcReduction="20000"/>
          </a:bodyPr>
          <a:lstStyle/>
          <a:p>
            <a:pPr marL="0" indent="0">
              <a:buSzPct val="100000"/>
              <a:buNone/>
            </a:pPr>
            <a:r>
              <a:rPr lang="en-NL" sz="1500" dirty="0"/>
              <a:t>Zelfde teams. 1 persoon opent Google translate om te veralen van NL naar EN.</a:t>
            </a:r>
          </a:p>
          <a:p>
            <a:pPr marL="342900" indent="-342900">
              <a:buSzPct val="100000"/>
              <a:buFont typeface="+mj-lt"/>
              <a:buAutoNum type="arabicPeriod"/>
            </a:pPr>
            <a:endParaRPr lang="en-NL" sz="1500" dirty="0"/>
          </a:p>
          <a:p>
            <a:pPr>
              <a:buSzPct val="100000"/>
            </a:pPr>
            <a:r>
              <a:rPr lang="en-NL" sz="1500" dirty="0"/>
              <a:t>Typ in: “</a:t>
            </a:r>
            <a:r>
              <a:rPr lang="en-NL" sz="1700" dirty="0"/>
              <a:t>De kat zat op de mat</a:t>
            </a:r>
            <a:r>
              <a:rPr lang="en-NL" sz="1500" dirty="0"/>
              <a:t>” </a:t>
            </a:r>
          </a:p>
          <a:p>
            <a:pPr lvl="1">
              <a:buSzPct val="100000"/>
            </a:pPr>
            <a:r>
              <a:rPr lang="en-NL" sz="1500" dirty="0"/>
              <a:t>Beschrijf wat je ziet gebeuren. Hoe zit het met de volgorde van de woorden?</a:t>
            </a:r>
          </a:p>
          <a:p>
            <a:pPr>
              <a:buSzPct val="100000"/>
            </a:pPr>
            <a:endParaRPr lang="en-NL" sz="1500" dirty="0"/>
          </a:p>
          <a:p>
            <a:pPr>
              <a:buSzPct val="100000"/>
            </a:pPr>
            <a:r>
              <a:rPr lang="en-NL" sz="1500" dirty="0"/>
              <a:t>Typ in: “</a:t>
            </a:r>
            <a:r>
              <a:rPr lang="en-NL" sz="1700" dirty="0"/>
              <a:t>Kun je me helpen deze zin te vertalen?</a:t>
            </a:r>
            <a:r>
              <a:rPr lang="en-NL" sz="1500" dirty="0"/>
              <a:t>”</a:t>
            </a:r>
          </a:p>
          <a:p>
            <a:pPr lvl="1">
              <a:buSzPct val="100000"/>
            </a:pPr>
            <a:r>
              <a:rPr lang="en-NL" sz="1500" dirty="0"/>
              <a:t>Wat gebeurt er met de woordvolgorde?</a:t>
            </a:r>
          </a:p>
          <a:p>
            <a:pPr marL="228600" indent="-228600">
              <a:buFont typeface="+mj-lt"/>
              <a:buAutoNum type="arabicPeriod"/>
            </a:pPr>
            <a:endParaRPr lang="en-NL" dirty="0"/>
          </a:p>
          <a:p>
            <a:pPr marL="216000" lvl="1" indent="0">
              <a:buNone/>
            </a:pPr>
            <a:endParaRPr lang="en-NL" dirty="0"/>
          </a:p>
          <a:p>
            <a:pPr marL="216000" lvl="1" indent="0">
              <a:buNone/>
            </a:pPr>
            <a:endParaRPr lang="en-NL" dirty="0"/>
          </a:p>
          <a:p>
            <a:pPr marL="228600" indent="-228600">
              <a:buFont typeface="+mj-lt"/>
              <a:buAutoNum type="arabicPeriod"/>
            </a:pPr>
            <a:endParaRPr lang="en-NL" dirty="0"/>
          </a:p>
          <a:p>
            <a:pPr marL="228600" indent="-228600">
              <a:buFont typeface="+mj-lt"/>
              <a:buAutoNum type="arabicPeriod"/>
            </a:pPr>
            <a:endParaRPr lang="en-NL" dirty="0"/>
          </a:p>
          <a:p>
            <a:pPr marL="0" indent="0">
              <a:buNone/>
            </a:pPr>
            <a:endParaRPr lang="en-NL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04E7364-02A6-3EBF-E9DC-B0AA3444E1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995081"/>
            <a:ext cx="7984772" cy="541111"/>
          </a:xfrm>
        </p:spPr>
        <p:txBody>
          <a:bodyPr/>
          <a:lstStyle/>
          <a:p>
            <a:r>
              <a:rPr lang="en-NL" dirty="0"/>
              <a:t>Google Translate - Oefening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D62EB6CB-F2EF-5877-EFFF-016CF74644B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4D3DC45-FCB7-CA6B-32EE-6E2A53660CE1}"/>
              </a:ext>
            </a:extLst>
          </p:cNvPr>
          <p:cNvSpPr txBox="1"/>
          <p:nvPr/>
        </p:nvSpPr>
        <p:spPr>
          <a:xfrm>
            <a:off x="1479520" y="3525314"/>
            <a:ext cx="656719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600" dirty="0">
                <a:solidFill>
                  <a:srgbClr val="25167A"/>
                </a:solidFill>
              </a:rPr>
              <a:t>Twee conclusies:</a:t>
            </a:r>
          </a:p>
          <a:p>
            <a:pPr marL="285750" indent="-285750">
              <a:buFontTx/>
              <a:buChar char="-"/>
            </a:pPr>
            <a:r>
              <a:rPr lang="en-NL" sz="1600" dirty="0">
                <a:solidFill>
                  <a:srgbClr val="25167A"/>
                </a:solidFill>
              </a:rPr>
              <a:t>Neural nets vertalen woord voor woord én kunnen woorden in juiste volgorde zetten.</a:t>
            </a:r>
          </a:p>
          <a:p>
            <a:pPr marL="285750" indent="-285750">
              <a:buFontTx/>
              <a:buChar char="-"/>
            </a:pPr>
            <a:r>
              <a:rPr lang="en-NL" sz="1600" dirty="0">
                <a:solidFill>
                  <a:srgbClr val="25167A"/>
                </a:solidFill>
              </a:rPr>
              <a:t>Dit (vertaal-)mechanisme vormt ook de basis van ChatGPT</a:t>
            </a:r>
          </a:p>
        </p:txBody>
      </p:sp>
    </p:spTree>
    <p:extLst>
      <p:ext uri="{BB962C8B-B14F-4D97-AF65-F5344CB8AC3E}">
        <p14:creationId xmlns:p14="http://schemas.microsoft.com/office/powerpoint/2010/main" val="1718766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2D04484-203C-6BC3-053A-D3F4C77AA21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511325" y="4280468"/>
            <a:ext cx="4993363" cy="273844"/>
          </a:xfrm>
        </p:spPr>
        <p:txBody>
          <a:bodyPr/>
          <a:lstStyle/>
          <a:p>
            <a:pPr>
              <a:defRPr/>
            </a:pPr>
            <a:r>
              <a:rPr lang="nl-NL" sz="900" b="1" dirty="0"/>
              <a:t>Links</a:t>
            </a:r>
          </a:p>
          <a:p>
            <a:pPr>
              <a:defRPr/>
            </a:pPr>
            <a:r>
              <a:rPr lang="nl-NL" sz="900" dirty="0"/>
              <a:t>The </a:t>
            </a:r>
            <a:r>
              <a:rPr lang="nl-NL" sz="900" dirty="0" err="1"/>
              <a:t>illustrated</a:t>
            </a:r>
            <a:r>
              <a:rPr lang="nl-NL" sz="900" dirty="0"/>
              <a:t> </a:t>
            </a:r>
            <a:r>
              <a:rPr lang="nl-NL" sz="900" dirty="0" err="1"/>
              <a:t>Transformer</a:t>
            </a:r>
            <a:r>
              <a:rPr lang="nl-NL" sz="900" dirty="0"/>
              <a:t>: </a:t>
            </a:r>
            <a:r>
              <a:rPr lang="nl-NL" sz="900" dirty="0">
                <a:hlinkClick r:id="rId2"/>
              </a:rPr>
              <a:t>https://jalammar.github.io/illustrated-transformer/</a:t>
            </a:r>
            <a:endParaRPr lang="nl-NL" sz="900" dirty="0"/>
          </a:p>
          <a:p>
            <a:pPr>
              <a:defRPr/>
            </a:pPr>
            <a:r>
              <a:rPr lang="nl-NL" sz="900" dirty="0"/>
              <a:t>The </a:t>
            </a:r>
            <a:r>
              <a:rPr lang="nl-NL" sz="900" dirty="0" err="1"/>
              <a:t>annotated</a:t>
            </a:r>
            <a:r>
              <a:rPr lang="nl-NL" sz="900" dirty="0"/>
              <a:t> </a:t>
            </a:r>
            <a:r>
              <a:rPr lang="nl-NL" sz="900" dirty="0" err="1"/>
              <a:t>Transformer</a:t>
            </a:r>
            <a:r>
              <a:rPr lang="nl-NL" sz="900" dirty="0"/>
              <a:t>: </a:t>
            </a:r>
            <a:r>
              <a:rPr lang="nl-NL" sz="900" dirty="0">
                <a:hlinkClick r:id="rId3"/>
              </a:rPr>
              <a:t>http://nlp.seas.harvard.edu/annotated-transformer/</a:t>
            </a:r>
            <a:r>
              <a:rPr lang="nl-NL" sz="900" dirty="0"/>
              <a:t> </a:t>
            </a:r>
          </a:p>
          <a:p>
            <a:pPr>
              <a:defRPr/>
            </a:pPr>
            <a:r>
              <a:rPr lang="nl-NL" sz="900" dirty="0"/>
              <a:t>How </a:t>
            </a:r>
            <a:r>
              <a:rPr lang="nl-NL" sz="900" dirty="0" err="1"/>
              <a:t>ChatGPT</a:t>
            </a:r>
            <a:r>
              <a:rPr lang="nl-NL" sz="900" dirty="0"/>
              <a:t> </a:t>
            </a:r>
            <a:r>
              <a:rPr lang="nl-NL" sz="900" dirty="0" err="1"/>
              <a:t>works</a:t>
            </a:r>
            <a:r>
              <a:rPr lang="nl-NL" sz="900" dirty="0"/>
              <a:t>: </a:t>
            </a:r>
            <a:r>
              <a:rPr lang="nl-NL" sz="900" dirty="0">
                <a:hlinkClick r:id="rId4"/>
              </a:rPr>
              <a:t>https://www.lavivienpost.com/how-chatgpt-works-architecture-illustrated/</a:t>
            </a:r>
            <a:r>
              <a:rPr lang="nl-NL" sz="900" dirty="0"/>
              <a:t>  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D984FEF-5BFC-133A-0F34-C731DC0E344B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9004725-3891-F142-B776-4F4F06198762}" type="slidenum">
              <a:rPr lang="nl-NL" smtClean="0"/>
              <a:pPr/>
              <a:t>4</a:t>
            </a:fld>
            <a:endParaRPr lang="nl-NL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85B07C-CFB5-AB83-37FE-A03A72A9793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76555" y="1569206"/>
            <a:ext cx="5482590" cy="2413000"/>
          </a:xfrm>
        </p:spPr>
        <p:txBody>
          <a:bodyPr>
            <a:normAutofit/>
          </a:bodyPr>
          <a:lstStyle/>
          <a:p>
            <a:r>
              <a:rPr lang="en-NL" dirty="0"/>
              <a:t>GPT is geavanceerder dan vertalen maar in de kern lijkt het er sterk op.</a:t>
            </a:r>
            <a:endParaRPr lang="en-NL" b="1" i="1" dirty="0"/>
          </a:p>
          <a:p>
            <a:pPr marL="0" indent="0">
              <a:buNone/>
            </a:pPr>
            <a:endParaRPr lang="en-NL" b="1" i="1" dirty="0"/>
          </a:p>
          <a:p>
            <a:pPr marL="0" indent="0">
              <a:buNone/>
            </a:pPr>
            <a:r>
              <a:rPr lang="en-NL" b="1" i="1" dirty="0"/>
              <a:t>Transformer:</a:t>
            </a:r>
          </a:p>
          <a:p>
            <a:pPr marL="0" indent="0">
              <a:buNone/>
            </a:pPr>
            <a:r>
              <a:rPr lang="en-NL" dirty="0"/>
              <a:t>De architectuur van het model, zie plaatje rechts, wordt ook gebruikt bij vertalen.</a:t>
            </a:r>
          </a:p>
          <a:p>
            <a:pPr marL="0" indent="0">
              <a:buNone/>
            </a:pPr>
            <a:endParaRPr lang="en-NL" dirty="0"/>
          </a:p>
          <a:p>
            <a:pPr marL="0" indent="0">
              <a:buNone/>
            </a:pPr>
            <a:r>
              <a:rPr lang="en-NL" b="1" i="1" dirty="0"/>
              <a:t>Pretrained:</a:t>
            </a:r>
          </a:p>
          <a:p>
            <a:r>
              <a:rPr lang="en-NL" dirty="0"/>
              <a:t>Het model is al getrained waarbij input is gebruikt o.a.:</a:t>
            </a:r>
          </a:p>
          <a:p>
            <a:pPr lvl="1"/>
            <a:r>
              <a:rPr lang="en-NL" dirty="0"/>
              <a:t>Internet, e-books, woordenlijsten, code etc </a:t>
            </a:r>
          </a:p>
          <a:p>
            <a:pPr marL="216000" lvl="1" indent="0">
              <a:buNone/>
            </a:pPr>
            <a:endParaRPr lang="en-NL" dirty="0"/>
          </a:p>
          <a:p>
            <a:pPr marL="0" indent="0">
              <a:buNone/>
            </a:pPr>
            <a:r>
              <a:rPr lang="en-NL" b="1" i="1" dirty="0"/>
              <a:t>Generative</a:t>
            </a:r>
          </a:p>
          <a:p>
            <a:r>
              <a:rPr lang="en-NL" dirty="0"/>
              <a:t>Het model genereert een antwoord op een input.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4BD52E2-8B3F-0946-0F6C-D6C056C164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275" y="602720"/>
            <a:ext cx="7984772" cy="710593"/>
          </a:xfrm>
        </p:spPr>
        <p:txBody>
          <a:bodyPr>
            <a:normAutofit/>
          </a:bodyPr>
          <a:lstStyle/>
          <a:p>
            <a:r>
              <a:rPr lang="en-NL" sz="2800" dirty="0"/>
              <a:t>GPT: Generative Pretrained Transformer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6B352BD6-64C6-3B1D-1168-ECB3ED12A72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9607CE7-B7EB-350D-0170-89AA0B6FD8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6151" y="1403922"/>
            <a:ext cx="2276474" cy="3354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17196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F98C73B-56E6-8CF4-B0E7-875987104C8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Titel presentatie</a:t>
            </a:r>
            <a:endParaRPr lang="nl-NL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11CF8F9-0656-703A-BB49-43FE581B3B40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9004725-3891-F142-B776-4F4F06198762}" type="slidenum">
              <a:rPr lang="nl-NL" smtClean="0"/>
              <a:pPr/>
              <a:t>5</a:t>
            </a:fld>
            <a:endParaRPr lang="nl-NL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80524C-5948-D05D-44E4-006B53E8FAF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23850" y="2103438"/>
            <a:ext cx="7978775" cy="1270698"/>
          </a:xfrm>
        </p:spPr>
        <p:txBody>
          <a:bodyPr>
            <a:normAutofit lnSpcReduction="10000"/>
          </a:bodyPr>
          <a:lstStyle/>
          <a:p>
            <a:endParaRPr lang="en-NL" dirty="0"/>
          </a:p>
          <a:p>
            <a:r>
              <a:rPr lang="en-NL" sz="1600" dirty="0"/>
              <a:t>Verschil: GPT 3.5 is ook speciaal getraind op conversaties.</a:t>
            </a:r>
          </a:p>
          <a:p>
            <a:endParaRPr lang="en-NL" sz="1600" dirty="0"/>
          </a:p>
          <a:p>
            <a:r>
              <a:rPr lang="en-NL" sz="1600" dirty="0"/>
              <a:t>Leerproces = Beloningsmodel mbv menselijke feedback.</a:t>
            </a:r>
          </a:p>
          <a:p>
            <a:pPr marL="0" indent="0">
              <a:buNone/>
            </a:pPr>
            <a:r>
              <a:rPr lang="en-NL" sz="1800" dirty="0"/>
              <a:t>	</a:t>
            </a:r>
            <a:endParaRPr lang="en-NL" dirty="0"/>
          </a:p>
          <a:p>
            <a:endParaRPr lang="en-NL" dirty="0"/>
          </a:p>
          <a:p>
            <a:pPr marL="228600" indent="-228600">
              <a:buFont typeface="+mj-lt"/>
              <a:buAutoNum type="arabicPeriod"/>
            </a:pPr>
            <a:endParaRPr lang="en-NL" dirty="0"/>
          </a:p>
          <a:p>
            <a:endParaRPr lang="en-NL" dirty="0"/>
          </a:p>
          <a:p>
            <a:endParaRPr lang="en-NL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D737557-8490-C627-F427-D6D8BA210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NL" sz="2800" dirty="0"/>
              <a:t>Wat maakt ChatGPT (= GPT 3.5) zo veel beter dan eerdere versies van GPT? 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24C40694-E080-3683-3059-05135436AC5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47A3868-61C8-DB14-3377-2AC08081B6DE}"/>
              </a:ext>
            </a:extLst>
          </p:cNvPr>
          <p:cNvSpPr txBox="1"/>
          <p:nvPr/>
        </p:nvSpPr>
        <p:spPr>
          <a:xfrm>
            <a:off x="169911" y="3374136"/>
            <a:ext cx="828665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NL" sz="1400" dirty="0">
                <a:solidFill>
                  <a:srgbClr val="25167A"/>
                </a:solidFill>
              </a:rPr>
              <a:t>ChatGPT genereert meerdere uitkomsten op een vraag.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NL" sz="1400" dirty="0">
                <a:solidFill>
                  <a:srgbClr val="25167A"/>
                </a:solidFill>
              </a:rPr>
              <a:t>Mensen hebben de uitkomsten gerangschikt en beloning (👍) of strafpunten (👎) gegeven.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NL" sz="1400" dirty="0">
                <a:solidFill>
                  <a:srgbClr val="25167A"/>
                </a:solidFill>
              </a:rPr>
              <a:t>“Reinforced Learning with Human Feedback”</a:t>
            </a:r>
          </a:p>
        </p:txBody>
      </p:sp>
    </p:spTree>
    <p:extLst>
      <p:ext uri="{BB962C8B-B14F-4D97-AF65-F5344CB8AC3E}">
        <p14:creationId xmlns:p14="http://schemas.microsoft.com/office/powerpoint/2010/main" val="6044568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75889DD-9858-A10B-6F4D-C62F7AD31AB0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Titel presentatie</a:t>
            </a:r>
            <a:endParaRPr lang="nl-NL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15027F0-D0B3-2C39-078C-E8BD643CFF7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9004725-3891-F142-B776-4F4F06198762}" type="slidenum">
              <a:rPr lang="nl-NL" smtClean="0"/>
              <a:pPr/>
              <a:t>6</a:t>
            </a:fld>
            <a:endParaRPr lang="nl-NL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0A5DE5-7D51-F0A7-1E76-D132765D56B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31275" y="1940962"/>
            <a:ext cx="7978775" cy="811382"/>
          </a:xfrm>
        </p:spPr>
        <p:txBody>
          <a:bodyPr/>
          <a:lstStyle/>
          <a:p>
            <a:pPr marL="0" indent="0">
              <a:buNone/>
            </a:pPr>
            <a:endParaRPr lang="en-NL" sz="1600" dirty="0"/>
          </a:p>
          <a:p>
            <a:pPr marL="0" indent="0">
              <a:buNone/>
            </a:pPr>
            <a:r>
              <a:rPr lang="en-NL" sz="1600" dirty="0"/>
              <a:t>1. Wat is de overeenkomst tussen het mechanisme van Whatsapp en ChatGPT?</a:t>
            </a:r>
          </a:p>
          <a:p>
            <a:endParaRPr lang="en-NL" sz="1600" dirty="0"/>
          </a:p>
          <a:p>
            <a:endParaRPr lang="en-NL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29649CD-27EC-0DBB-CF25-86D340CBD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Discussie</a:t>
            </a:r>
          </a:p>
        </p:txBody>
      </p:sp>
      <p:pic>
        <p:nvPicPr>
          <p:cNvPr id="16" name="Picture 15" descr="A cartoon of a parrot&#10;&#10;Description automatically generated with low confidence">
            <a:extLst>
              <a:ext uri="{FF2B5EF4-FFF2-40B4-BE49-F238E27FC236}">
                <a16:creationId xmlns:a16="http://schemas.microsoft.com/office/drawing/2014/main" id="{25D96A50-FF0D-8F52-A3AF-2DEA9573F3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744731" y="2640950"/>
            <a:ext cx="1707262" cy="227882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843DA6B-689C-CDA1-7468-E840E8869D8F}"/>
              </a:ext>
            </a:extLst>
          </p:cNvPr>
          <p:cNvSpPr txBox="1"/>
          <p:nvPr/>
        </p:nvSpPr>
        <p:spPr>
          <a:xfrm>
            <a:off x="2645282" y="5143500"/>
            <a:ext cx="38534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900">
                <a:hlinkClick r:id="rId3" tooltip="https://freepngimg.com/png/37269-cute-parrot-transparent-image"/>
              </a:rPr>
              <a:t>This Photo</a:t>
            </a:r>
            <a:r>
              <a:rPr lang="en-NL" sz="900"/>
              <a:t> by Unknown Author is licensed under </a:t>
            </a:r>
            <a:r>
              <a:rPr lang="en-NL" sz="900">
                <a:hlinkClick r:id="rId4" tooltip="https://creativecommons.org/licenses/by-nc/3.0/"/>
              </a:rPr>
              <a:t>CC BY-NC</a:t>
            </a:r>
            <a:endParaRPr lang="en-NL" sz="9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99AAC37-AB81-A6E0-2B66-E3A4FF24E4A4}"/>
              </a:ext>
            </a:extLst>
          </p:cNvPr>
          <p:cNvSpPr txBox="1"/>
          <p:nvPr/>
        </p:nvSpPr>
        <p:spPr>
          <a:xfrm>
            <a:off x="323850" y="3049319"/>
            <a:ext cx="53858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NL" sz="1800" dirty="0">
              <a:solidFill>
                <a:srgbClr val="25167A"/>
              </a:solidFill>
            </a:endParaRPr>
          </a:p>
          <a:p>
            <a:r>
              <a:rPr lang="en-NL" sz="1600" dirty="0">
                <a:solidFill>
                  <a:srgbClr val="25167A"/>
                </a:solidFill>
              </a:rPr>
              <a:t>2.  Is dit nu intelligentie?  Of is het een papegaai?</a:t>
            </a:r>
          </a:p>
          <a:p>
            <a:endParaRPr lang="en-NL" dirty="0">
              <a:solidFill>
                <a:srgbClr val="25167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8153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B687618-75F3-9AE3-0865-D5EAA5CBF5A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Titel presentatie</a:t>
            </a:r>
            <a:endParaRPr lang="nl-NL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43215B7-7D97-94EB-D465-F789944DA1B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9004725-3891-F142-B776-4F4F06198762}" type="slidenum">
              <a:rPr lang="nl-NL" smtClean="0"/>
              <a:pPr/>
              <a:t>7</a:t>
            </a:fld>
            <a:endParaRPr lang="nl-NL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47462E-9F64-8EC9-EF71-CFB02BBB567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r>
              <a:rPr lang="en-NL" sz="1800" dirty="0"/>
              <a:t>Door het activeren van bestaande kennis (Whatsapp + vertalen) heb ik een lastig/nieuw concept (ChatGPT) proberen uit te leggen.</a:t>
            </a:r>
          </a:p>
          <a:p>
            <a:endParaRPr lang="en-NL" sz="1800" dirty="0"/>
          </a:p>
          <a:p>
            <a:endParaRPr lang="en-NL" sz="180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C43AE3B-0A08-D55C-A56A-56387730B6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Mijn reflectie op de les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6FCA6C11-3763-5C82-9529-6B6D60297B9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32940252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572B9DC-4380-0F1B-3077-231A87D0B4E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Titel presentatie</a:t>
            </a:r>
            <a:endParaRPr lang="nl-NL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7AD116A-183F-B637-B7D9-9146A4DF0218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9004725-3891-F142-B776-4F4F06198762}" type="slidenum">
              <a:rPr lang="nl-NL" smtClean="0"/>
              <a:pPr/>
              <a:t>8</a:t>
            </a:fld>
            <a:endParaRPr lang="nl-NL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3663C5-D1C2-1308-B798-962C3DC605D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41375" y="2103438"/>
            <a:ext cx="7978775" cy="2413000"/>
          </a:xfrm>
        </p:spPr>
        <p:txBody>
          <a:bodyPr/>
          <a:lstStyle/>
          <a:p>
            <a:r>
              <a:rPr lang="en-NL" dirty="0"/>
              <a:t>Opening: 	2 minuten</a:t>
            </a:r>
          </a:p>
          <a:p>
            <a:r>
              <a:rPr lang="en-NL" dirty="0"/>
              <a:t>Whatsapp 	2 minuten (1 minuut teams, 1 minuut plenair)</a:t>
            </a:r>
          </a:p>
          <a:p>
            <a:r>
              <a:rPr lang="en-NL" dirty="0"/>
              <a:t>Vertalen	5 minuten (2 minuten teams, 1 minuut plenair, 3 minuten vragen)</a:t>
            </a:r>
          </a:p>
          <a:p>
            <a:r>
              <a:rPr lang="en-NL" dirty="0"/>
              <a:t>GPT		1 minuut (alleen uitleg)</a:t>
            </a:r>
          </a:p>
          <a:p>
            <a:r>
              <a:rPr lang="en-NL" dirty="0"/>
              <a:t>GPT 2		1 minuut</a:t>
            </a:r>
          </a:p>
          <a:p>
            <a:pPr marL="0" indent="0">
              <a:buNone/>
            </a:pPr>
            <a:r>
              <a:rPr lang="en-NL" dirty="0"/>
              <a:t>Subtotaal		11 minuten</a:t>
            </a:r>
          </a:p>
          <a:p>
            <a:r>
              <a:rPr lang="en-NL" dirty="0"/>
              <a:t>Discussie 	5 minuten</a:t>
            </a:r>
          </a:p>
          <a:p>
            <a:pPr marL="0" indent="0">
              <a:buNone/>
            </a:pPr>
            <a:r>
              <a:rPr lang="en-NL" dirty="0"/>
              <a:t>Subtotaal		16 minuten</a:t>
            </a:r>
          </a:p>
          <a:p>
            <a:r>
              <a:rPr lang="en-NL" dirty="0"/>
              <a:t>Reflectie	4</a:t>
            </a:r>
          </a:p>
          <a:p>
            <a:pPr marL="0" indent="0">
              <a:buNone/>
            </a:pPr>
            <a:r>
              <a:rPr lang="en-NL" dirty="0"/>
              <a:t>Totaal 		20 minuten</a:t>
            </a:r>
          </a:p>
          <a:p>
            <a:endParaRPr lang="en-NL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FBDC471-479F-822C-FD2F-FE989575E7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Bijlage: timing les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F901102-C977-B0B8-3C66-BCAE1AB8C8D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19679329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E9008A3-0CA5-1684-A08D-770396C9AF8C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Titel presentatie</a:t>
            </a:r>
            <a:endParaRPr lang="nl-NL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F3EBDA6-57A0-D2E8-D99D-EE07A6E75E78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9004725-3891-F142-B776-4F4F06198762}" type="slidenum">
              <a:rPr lang="nl-NL" smtClean="0"/>
              <a:pPr/>
              <a:t>9</a:t>
            </a:fld>
            <a:endParaRPr lang="nl-NL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35071B4-53E1-5F65-7140-E2D9C23495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3705" y="1742409"/>
            <a:ext cx="4379976" cy="3070832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D839F5D1-7157-2228-0664-C6AB4A81D9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Bijlage: Attentie mechanisme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5C6F0341-CB97-F1BD-595B-E9BA9BA515F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3121731239"/>
      </p:ext>
    </p:extLst>
  </p:cSld>
  <p:clrMapOvr>
    <a:masterClrMapping/>
  </p:clrMapOvr>
</p:sld>
</file>

<file path=ppt/theme/theme1.xml><?xml version="1.0" encoding="utf-8"?>
<a:theme xmlns:a="http://schemas.openxmlformats.org/drawingml/2006/main" name="SJABLOON Corporate Algemeen ppt - nieuwe huisstijl - titel + volg">
  <a:themeElements>
    <a:clrScheme name="HvA">
      <a:dk1>
        <a:srgbClr val="000000"/>
      </a:dk1>
      <a:lt1>
        <a:srgbClr val="FFFFFF"/>
      </a:lt1>
      <a:dk2>
        <a:srgbClr val="241679"/>
      </a:dk2>
      <a:lt2>
        <a:srgbClr val="F5F5F5"/>
      </a:lt2>
      <a:accent1>
        <a:srgbClr val="241679"/>
      </a:accent1>
      <a:accent2>
        <a:srgbClr val="DAD6E7"/>
      </a:accent2>
      <a:accent3>
        <a:srgbClr val="E6E3EE"/>
      </a:accent3>
      <a:accent4>
        <a:srgbClr val="898989"/>
      </a:accent4>
      <a:accent5>
        <a:srgbClr val="CCCCCC"/>
      </a:accent5>
      <a:accent6>
        <a:srgbClr val="EBEBEB"/>
      </a:accent6>
      <a:hlink>
        <a:srgbClr val="000000"/>
      </a:hlink>
      <a:folHlink>
        <a:srgbClr val="00000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210720-hva-template-presentatie-nl-v2.1-toegankelijk (2).pptx" id="{9C220362-51F1-4D30-9062-F01280F13A0D}" vid="{395FDB19-912A-418B-B5C4-BDE5C1F99AAE}"/>
    </a:ext>
  </a:extLst>
</a:theme>
</file>

<file path=ppt/theme/theme2.xml><?xml version="1.0" encoding="utf-8"?>
<a:theme xmlns:a="http://schemas.openxmlformats.org/drawingml/2006/main" name="Office-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B05BC44D95C4544B9E4F773C51ED72F" ma:contentTypeVersion="4" ma:contentTypeDescription="Een nieuw document maken." ma:contentTypeScope="" ma:versionID="5b2f4e4fc67832e79beedc8a25379bc7">
  <xsd:schema xmlns:xsd="http://www.w3.org/2001/XMLSchema" xmlns:xs="http://www.w3.org/2001/XMLSchema" xmlns:p="http://schemas.microsoft.com/office/2006/metadata/properties" xmlns:ns2="ad51cf99-b56d-4ba3-8cf1-bfb1531006f4" xmlns:ns3="a9df4e98-ec1d-427c-847f-36c3162ddd4f" targetNamespace="http://schemas.microsoft.com/office/2006/metadata/properties" ma:root="true" ma:fieldsID="e367e6c66630abc15028ade91e1a1c5d" ns2:_="" ns3:_="">
    <xsd:import namespace="ad51cf99-b56d-4ba3-8cf1-bfb1531006f4"/>
    <xsd:import namespace="a9df4e98-ec1d-427c-847f-36c3162ddd4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d51cf99-b56d-4ba3-8cf1-bfb1531006f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9df4e98-ec1d-427c-847f-36c3162ddd4f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429A329-36CA-4158-AA2D-B2F2A5F9EF4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527F9B9-E35A-4E65-82EA-B48B1C5B873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d51cf99-b56d-4ba3-8cf1-bfb1531006f4"/>
    <ds:schemaRef ds:uri="a9df4e98-ec1d-427c-847f-36c3162ddd4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0A089DD-5B77-4DD4-B398-545B037BE2EB}">
  <ds:schemaRefs>
    <ds:schemaRef ds:uri="a9df4e98-ec1d-427c-847f-36c3162ddd4f"/>
    <ds:schemaRef ds:uri="http://purl.org/dc/elements/1.1/"/>
    <ds:schemaRef ds:uri="http://schemas.microsoft.com/office/2006/documentManagement/types"/>
    <ds:schemaRef ds:uri="http://purl.org/dc/dcmitype/"/>
    <ds:schemaRef ds:uri="http://www.w3.org/XML/1998/namespace"/>
    <ds:schemaRef ds:uri="ad51cf99-b56d-4ba3-8cf1-bfb1531006f4"/>
    <ds:schemaRef ds:uri="http://purl.org/dc/terms/"/>
    <ds:schemaRef ds:uri="http://schemas.openxmlformats.org/package/2006/metadata/core-properties"/>
    <ds:schemaRef ds:uri="http://schemas.microsoft.com/office/infopath/2007/PartnerControls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{F94B03B2-D2FF-2341-850F-8C0852C0194D}tf10001119_mac</Template>
  <TotalTime>1959</TotalTime>
  <Words>572</Words>
  <Application>Microsoft Macintosh PowerPoint</Application>
  <PresentationFormat>On-screen Show (16:9)</PresentationFormat>
  <Paragraphs>101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Calibri</vt:lpstr>
      <vt:lpstr>SJABLOON Corporate Algemeen ppt - nieuwe huisstijl - titel + volg</vt:lpstr>
      <vt:lpstr>ChatGPT onder de motorkap</vt:lpstr>
      <vt:lpstr>Whatsapp: wat gebeurt er ? - Oefening</vt:lpstr>
      <vt:lpstr>Google Translate - Oefening</vt:lpstr>
      <vt:lpstr>GPT: Generative Pretrained Transformer</vt:lpstr>
      <vt:lpstr>Wat maakt ChatGPT (= GPT 3.5) zo veel beter dan eerdere versies van GPT? </vt:lpstr>
      <vt:lpstr>Discussie</vt:lpstr>
      <vt:lpstr>Mijn reflectie op de les</vt:lpstr>
      <vt:lpstr>Bijlage: timing les</vt:lpstr>
      <vt:lpstr>Bijlage: Attentie mechanisme</vt:lpstr>
      <vt:lpstr>Bijlage: InstructGPT paper </vt:lpstr>
      <vt:lpstr>Bijlage: plaatje 1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ChatGPT onder de motorkap</dc:title>
  <dc:subject>ChatGPT onder de motorkap</dc:subject>
  <dc:creator>Michiel Bontenbal</dc:creator>
  <cp:keywords>ChatGPT</cp:keywords>
  <dc:description/>
  <cp:lastModifiedBy>Michiel Bontenbal</cp:lastModifiedBy>
  <cp:revision>6</cp:revision>
  <dcterms:created xsi:type="dcterms:W3CDTF">2023-06-05T08:14:56Z</dcterms:created>
  <dcterms:modified xsi:type="dcterms:W3CDTF">2023-09-18T15:34:50Z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Order">
    <vt:lpwstr>153200.000000000</vt:lpwstr>
  </property>
  <property fmtid="{D5CDD505-2E9C-101B-9397-08002B2CF9AE}" pid="3" name="ContentTypeId">
    <vt:lpwstr>0x0101009B05BC44D95C4544B9E4F773C51ED72F</vt:lpwstr>
  </property>
</Properties>
</file>